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8" r:id="rId1"/>
  </p:sldMasterIdLst>
  <p:notesMasterIdLst>
    <p:notesMasterId r:id="rId87"/>
  </p:notesMasterIdLst>
  <p:handoutMasterIdLst>
    <p:handoutMasterId r:id="rId88"/>
  </p:handoutMasterIdLst>
  <p:sldIdLst>
    <p:sldId id="1197" r:id="rId2"/>
    <p:sldId id="1200" r:id="rId3"/>
    <p:sldId id="1153" r:id="rId4"/>
    <p:sldId id="1198" r:id="rId5"/>
    <p:sldId id="1154" r:id="rId6"/>
    <p:sldId id="1249" r:id="rId7"/>
    <p:sldId id="1156" r:id="rId8"/>
    <p:sldId id="1202" r:id="rId9"/>
    <p:sldId id="1157" r:id="rId10"/>
    <p:sldId id="1203" r:id="rId11"/>
    <p:sldId id="1159" r:id="rId12"/>
    <p:sldId id="1160" r:id="rId13"/>
    <p:sldId id="1208" r:id="rId14"/>
    <p:sldId id="1207" r:id="rId15"/>
    <p:sldId id="1206" r:id="rId16"/>
    <p:sldId id="1205" r:id="rId17"/>
    <p:sldId id="1209" r:id="rId18"/>
    <p:sldId id="1210" r:id="rId19"/>
    <p:sldId id="1215" r:id="rId20"/>
    <p:sldId id="1163" r:id="rId21"/>
    <p:sldId id="1164" r:id="rId22"/>
    <p:sldId id="1220" r:id="rId23"/>
    <p:sldId id="1166" r:id="rId24"/>
    <p:sldId id="1224" r:id="rId25"/>
    <p:sldId id="1168" r:id="rId26"/>
    <p:sldId id="1228" r:id="rId27"/>
    <p:sldId id="1231" r:id="rId28"/>
    <p:sldId id="1240" r:id="rId29"/>
    <p:sldId id="1172" r:id="rId30"/>
    <p:sldId id="1173" r:id="rId31"/>
    <p:sldId id="1174" r:id="rId32"/>
    <p:sldId id="1175" r:id="rId33"/>
    <p:sldId id="1176" r:id="rId34"/>
    <p:sldId id="1177" r:id="rId35"/>
    <p:sldId id="1178" r:id="rId36"/>
    <p:sldId id="1181" r:id="rId37"/>
    <p:sldId id="1183" r:id="rId38"/>
    <p:sldId id="1185" r:id="rId39"/>
    <p:sldId id="1187" r:id="rId40"/>
    <p:sldId id="1189" r:id="rId41"/>
    <p:sldId id="1242" r:id="rId42"/>
    <p:sldId id="1191" r:id="rId43"/>
    <p:sldId id="1243" r:id="rId44"/>
    <p:sldId id="1193" r:id="rId45"/>
    <p:sldId id="1194" r:id="rId46"/>
    <p:sldId id="1195" r:id="rId47"/>
    <p:sldId id="1257" r:id="rId48"/>
    <p:sldId id="1258" r:id="rId49"/>
    <p:sldId id="1266" r:id="rId50"/>
    <p:sldId id="1267" r:id="rId51"/>
    <p:sldId id="1268" r:id="rId52"/>
    <p:sldId id="1269" r:id="rId53"/>
    <p:sldId id="1256" r:id="rId54"/>
    <p:sldId id="1015" r:id="rId55"/>
    <p:sldId id="1270" r:id="rId56"/>
    <p:sldId id="1254" r:id="rId57"/>
    <p:sldId id="1016" r:id="rId58"/>
    <p:sldId id="1017" r:id="rId59"/>
    <p:sldId id="1018" r:id="rId60"/>
    <p:sldId id="1255" r:id="rId61"/>
    <p:sldId id="1019" r:id="rId62"/>
    <p:sldId id="1130" r:id="rId63"/>
    <p:sldId id="1020" r:id="rId64"/>
    <p:sldId id="1137" r:id="rId65"/>
    <p:sldId id="1145" r:id="rId66"/>
    <p:sldId id="1021" r:id="rId67"/>
    <p:sldId id="1131" r:id="rId68"/>
    <p:sldId id="1114" r:id="rId69"/>
    <p:sldId id="1115" r:id="rId70"/>
    <p:sldId id="1132" r:id="rId71"/>
    <p:sldId id="1022" r:id="rId72"/>
    <p:sldId id="1023" r:id="rId73"/>
    <p:sldId id="1133" r:id="rId74"/>
    <p:sldId id="1138" r:id="rId75"/>
    <p:sldId id="1141" r:id="rId76"/>
    <p:sldId id="1024" r:id="rId77"/>
    <p:sldId id="1143" r:id="rId78"/>
    <p:sldId id="1121" r:id="rId79"/>
    <p:sldId id="1116" r:id="rId80"/>
    <p:sldId id="1027" r:id="rId81"/>
    <p:sldId id="1119" r:id="rId82"/>
    <p:sldId id="1144" r:id="rId83"/>
    <p:sldId id="1135" r:id="rId84"/>
    <p:sldId id="1150" r:id="rId85"/>
    <p:sldId id="1120" r:id="rId86"/>
  </p:sldIdLst>
  <p:sldSz cx="12192000" cy="6858000"/>
  <p:notesSz cx="7019925" cy="9305925"/>
  <p:defaultTextStyle>
    <a:defPPr>
      <a:defRPr lang="en-US"/>
    </a:defPPr>
    <a:lvl1pPr algn="l" rtl="0" eaLnBrk="0" fontAlgn="base" hangingPunct="0">
      <a:spcBef>
        <a:spcPct val="0"/>
      </a:spcBef>
      <a:spcAft>
        <a:spcPct val="0"/>
      </a:spcAft>
      <a:defRPr sz="2400" kern="1200">
        <a:solidFill>
          <a:schemeClr val="tx1"/>
        </a:solidFill>
        <a:latin typeface="Tekton"/>
        <a:ea typeface="+mn-ea"/>
        <a:cs typeface="+mn-cs"/>
      </a:defRPr>
    </a:lvl1pPr>
    <a:lvl2pPr marL="457200" algn="l" rtl="0" eaLnBrk="0" fontAlgn="base" hangingPunct="0">
      <a:spcBef>
        <a:spcPct val="0"/>
      </a:spcBef>
      <a:spcAft>
        <a:spcPct val="0"/>
      </a:spcAft>
      <a:defRPr sz="2400" kern="1200">
        <a:solidFill>
          <a:schemeClr val="tx1"/>
        </a:solidFill>
        <a:latin typeface="Tekton"/>
        <a:ea typeface="+mn-ea"/>
        <a:cs typeface="+mn-cs"/>
      </a:defRPr>
    </a:lvl2pPr>
    <a:lvl3pPr marL="914400" algn="l" rtl="0" eaLnBrk="0" fontAlgn="base" hangingPunct="0">
      <a:spcBef>
        <a:spcPct val="0"/>
      </a:spcBef>
      <a:spcAft>
        <a:spcPct val="0"/>
      </a:spcAft>
      <a:defRPr sz="2400" kern="1200">
        <a:solidFill>
          <a:schemeClr val="tx1"/>
        </a:solidFill>
        <a:latin typeface="Tekton"/>
        <a:ea typeface="+mn-ea"/>
        <a:cs typeface="+mn-cs"/>
      </a:defRPr>
    </a:lvl3pPr>
    <a:lvl4pPr marL="1371600" algn="l" rtl="0" eaLnBrk="0" fontAlgn="base" hangingPunct="0">
      <a:spcBef>
        <a:spcPct val="0"/>
      </a:spcBef>
      <a:spcAft>
        <a:spcPct val="0"/>
      </a:spcAft>
      <a:defRPr sz="2400" kern="1200">
        <a:solidFill>
          <a:schemeClr val="tx1"/>
        </a:solidFill>
        <a:latin typeface="Tekton"/>
        <a:ea typeface="+mn-ea"/>
        <a:cs typeface="+mn-cs"/>
      </a:defRPr>
    </a:lvl4pPr>
    <a:lvl5pPr marL="1828800" algn="l" rtl="0" eaLnBrk="0" fontAlgn="base" hangingPunct="0">
      <a:spcBef>
        <a:spcPct val="0"/>
      </a:spcBef>
      <a:spcAft>
        <a:spcPct val="0"/>
      </a:spcAft>
      <a:defRPr sz="2400" kern="1200">
        <a:solidFill>
          <a:schemeClr val="tx1"/>
        </a:solidFill>
        <a:latin typeface="Tekton"/>
        <a:ea typeface="+mn-ea"/>
        <a:cs typeface="+mn-cs"/>
      </a:defRPr>
    </a:lvl5pPr>
    <a:lvl6pPr marL="2286000" algn="l" defTabSz="914400" rtl="0" eaLnBrk="1" latinLnBrk="0" hangingPunct="1">
      <a:defRPr sz="2400" kern="1200">
        <a:solidFill>
          <a:schemeClr val="tx1"/>
        </a:solidFill>
        <a:latin typeface="Tekton"/>
        <a:ea typeface="+mn-ea"/>
        <a:cs typeface="+mn-cs"/>
      </a:defRPr>
    </a:lvl6pPr>
    <a:lvl7pPr marL="2743200" algn="l" defTabSz="914400" rtl="0" eaLnBrk="1" latinLnBrk="0" hangingPunct="1">
      <a:defRPr sz="2400" kern="1200">
        <a:solidFill>
          <a:schemeClr val="tx1"/>
        </a:solidFill>
        <a:latin typeface="Tekton"/>
        <a:ea typeface="+mn-ea"/>
        <a:cs typeface="+mn-cs"/>
      </a:defRPr>
    </a:lvl7pPr>
    <a:lvl8pPr marL="3200400" algn="l" defTabSz="914400" rtl="0" eaLnBrk="1" latinLnBrk="0" hangingPunct="1">
      <a:defRPr sz="2400" kern="1200">
        <a:solidFill>
          <a:schemeClr val="tx1"/>
        </a:solidFill>
        <a:latin typeface="Tekton"/>
        <a:ea typeface="+mn-ea"/>
        <a:cs typeface="+mn-cs"/>
      </a:defRPr>
    </a:lvl8pPr>
    <a:lvl9pPr marL="3657600" algn="l" defTabSz="914400" rtl="0" eaLnBrk="1" latinLnBrk="0" hangingPunct="1">
      <a:defRPr sz="2400" kern="1200">
        <a:solidFill>
          <a:schemeClr val="tx1"/>
        </a:solidFill>
        <a:latin typeface="Tekton"/>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9EDE"/>
    <a:srgbClr val="2F89CA"/>
    <a:srgbClr val="2077AC"/>
    <a:srgbClr val="3699D9"/>
    <a:srgbClr val="B2B2B2"/>
    <a:srgbClr val="718DC5"/>
    <a:srgbClr val="7380C3"/>
    <a:srgbClr val="0066FF"/>
    <a:srgbClr val="FF9900"/>
    <a:srgbClr val="96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42" autoAdjust="0"/>
    <p:restoredTop sz="73245" autoAdjust="0"/>
  </p:normalViewPr>
  <p:slideViewPr>
    <p:cSldViewPr>
      <p:cViewPr varScale="1">
        <p:scale>
          <a:sx n="77" d="100"/>
          <a:sy n="77" d="100"/>
        </p:scale>
        <p:origin x="1500" y="90"/>
      </p:cViewPr>
      <p:guideLst>
        <p:guide orient="horz" pos="2160"/>
        <p:guide pos="3840"/>
      </p:guideLst>
    </p:cSldViewPr>
  </p:slideViewPr>
  <p:outlineViewPr>
    <p:cViewPr>
      <p:scale>
        <a:sx n="33" d="100"/>
        <a:sy n="33" d="100"/>
      </p:scale>
      <p:origin x="0" y="31818"/>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200" d="100"/>
        <a:sy n="200" d="100"/>
      </p:scale>
      <p:origin x="0" y="0"/>
    </p:cViewPr>
  </p:notesTextViewPr>
  <p:sorterViewPr>
    <p:cViewPr>
      <p:scale>
        <a:sx n="100" d="100"/>
        <a:sy n="100" d="100"/>
      </p:scale>
      <p:origin x="0" y="-9000"/>
    </p:cViewPr>
  </p:sorterViewPr>
  <p:notesViewPr>
    <p:cSldViewPr>
      <p:cViewPr varScale="1">
        <p:scale>
          <a:sx n="82" d="100"/>
          <a:sy n="82" d="100"/>
        </p:scale>
        <p:origin x="3834"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8" Type="http://schemas.openxmlformats.org/officeDocument/2006/relationships/slide" Target="slides/slide15.xml"/><Relationship Id="rId13" Type="http://schemas.openxmlformats.org/officeDocument/2006/relationships/slide" Target="slides/slide25.xml"/><Relationship Id="rId3" Type="http://schemas.openxmlformats.org/officeDocument/2006/relationships/slide" Target="slides/slide9.xml"/><Relationship Id="rId7" Type="http://schemas.openxmlformats.org/officeDocument/2006/relationships/slide" Target="slides/slide14.xml"/><Relationship Id="rId12" Type="http://schemas.openxmlformats.org/officeDocument/2006/relationships/slide" Target="slides/slide24.xml"/><Relationship Id="rId2" Type="http://schemas.openxmlformats.org/officeDocument/2006/relationships/slide" Target="slides/slide8.xml"/><Relationship Id="rId1" Type="http://schemas.openxmlformats.org/officeDocument/2006/relationships/slide" Target="slides/slide7.xml"/><Relationship Id="rId6" Type="http://schemas.openxmlformats.org/officeDocument/2006/relationships/slide" Target="slides/slide13.xml"/><Relationship Id="rId11" Type="http://schemas.openxmlformats.org/officeDocument/2006/relationships/slide" Target="slides/slide23.xml"/><Relationship Id="rId5" Type="http://schemas.openxmlformats.org/officeDocument/2006/relationships/slide" Target="slides/slide12.xml"/><Relationship Id="rId10" Type="http://schemas.openxmlformats.org/officeDocument/2006/relationships/slide" Target="slides/slide17.xml"/><Relationship Id="rId4" Type="http://schemas.openxmlformats.org/officeDocument/2006/relationships/slide" Target="slides/slide10.xml"/><Relationship Id="rId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02" name="Rectangle 2">
            <a:extLst>
              <a:ext uri="{FF2B5EF4-FFF2-40B4-BE49-F238E27FC236}">
                <a16:creationId xmlns:a16="http://schemas.microsoft.com/office/drawing/2014/main" id="{F43A3352-2A97-4767-A08D-FB3E0D49042D}"/>
              </a:ext>
            </a:extLst>
          </p:cNvPr>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lvl1pPr defTabSz="930525" eaLnBrk="1" hangingPunct="1">
              <a:defRPr sz="1200">
                <a:latin typeface="Times New Roman" pitchFamily="18" charset="0"/>
              </a:defRPr>
            </a:lvl1pPr>
          </a:lstStyle>
          <a:p>
            <a:pPr>
              <a:defRPr/>
            </a:pPr>
            <a:endParaRPr lang="en-US"/>
          </a:p>
        </p:txBody>
      </p:sp>
      <p:sp>
        <p:nvSpPr>
          <p:cNvPr id="409603" name="Rectangle 3">
            <a:extLst>
              <a:ext uri="{FF2B5EF4-FFF2-40B4-BE49-F238E27FC236}">
                <a16:creationId xmlns:a16="http://schemas.microsoft.com/office/drawing/2014/main" id="{851A1ACB-E19F-41C2-91E5-4EC77078D2AD}"/>
              </a:ext>
            </a:extLst>
          </p:cNvPr>
          <p:cNvSpPr>
            <a:spLocks noGrp="1" noChangeArrowheads="1"/>
          </p:cNvSpPr>
          <p:nvPr>
            <p:ph type="dt" sz="quarter" idx="1"/>
          </p:nvPr>
        </p:nvSpPr>
        <p:spPr bwMode="auto">
          <a:xfrm>
            <a:off x="3978275" y="0"/>
            <a:ext cx="3041650" cy="465138"/>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lvl1pPr algn="r" defTabSz="930525" eaLnBrk="1" hangingPunct="1">
              <a:defRPr sz="1200">
                <a:latin typeface="Times New Roman" pitchFamily="18" charset="0"/>
              </a:defRPr>
            </a:lvl1pPr>
          </a:lstStyle>
          <a:p>
            <a:pPr>
              <a:defRPr/>
            </a:pPr>
            <a:endParaRPr lang="en-US"/>
          </a:p>
        </p:txBody>
      </p:sp>
      <p:sp>
        <p:nvSpPr>
          <p:cNvPr id="409604" name="Rectangle 4">
            <a:extLst>
              <a:ext uri="{FF2B5EF4-FFF2-40B4-BE49-F238E27FC236}">
                <a16:creationId xmlns:a16="http://schemas.microsoft.com/office/drawing/2014/main" id="{296F7142-9164-48B2-920C-780BCDB97146}"/>
              </a:ext>
            </a:extLst>
          </p:cNvPr>
          <p:cNvSpPr>
            <a:spLocks noGrp="1" noChangeArrowheads="1"/>
          </p:cNvSpPr>
          <p:nvPr>
            <p:ph type="ftr" sz="quarter" idx="2"/>
          </p:nvPr>
        </p:nvSpPr>
        <p:spPr bwMode="auto">
          <a:xfrm>
            <a:off x="0" y="8840788"/>
            <a:ext cx="3041650" cy="465137"/>
          </a:xfrm>
          <a:prstGeom prst="rect">
            <a:avLst/>
          </a:prstGeom>
          <a:noFill/>
          <a:ln w="9525">
            <a:noFill/>
            <a:miter lim="800000"/>
            <a:headEnd/>
            <a:tailEnd/>
          </a:ln>
          <a:effectLst/>
        </p:spPr>
        <p:txBody>
          <a:bodyPr vert="horz" wrap="square" lIns="93114" tIns="46556" rIns="93114" bIns="46556" numCol="1" anchor="b" anchorCtr="0" compatLnSpc="1">
            <a:prstTxWarp prst="textNoShape">
              <a:avLst/>
            </a:prstTxWarp>
          </a:bodyPr>
          <a:lstStyle>
            <a:lvl1pPr defTabSz="930525" eaLnBrk="1" hangingPunct="1">
              <a:defRPr sz="1200">
                <a:latin typeface="Times New Roman" pitchFamily="18" charset="0"/>
              </a:defRPr>
            </a:lvl1pPr>
          </a:lstStyle>
          <a:p>
            <a:pPr>
              <a:defRPr/>
            </a:pPr>
            <a:endParaRPr lang="en-US"/>
          </a:p>
        </p:txBody>
      </p:sp>
      <p:sp>
        <p:nvSpPr>
          <p:cNvPr id="409605" name="Rectangle 5">
            <a:extLst>
              <a:ext uri="{FF2B5EF4-FFF2-40B4-BE49-F238E27FC236}">
                <a16:creationId xmlns:a16="http://schemas.microsoft.com/office/drawing/2014/main" id="{BFE20409-5068-45E4-96EE-4BBB7798FA30}"/>
              </a:ext>
            </a:extLst>
          </p:cNvPr>
          <p:cNvSpPr>
            <a:spLocks noGrp="1" noChangeArrowheads="1"/>
          </p:cNvSpPr>
          <p:nvPr>
            <p:ph type="sldNum" sz="quarter" idx="3"/>
          </p:nvPr>
        </p:nvSpPr>
        <p:spPr bwMode="auto">
          <a:xfrm>
            <a:off x="3978275" y="8840788"/>
            <a:ext cx="3041650" cy="465137"/>
          </a:xfrm>
          <a:prstGeom prst="rect">
            <a:avLst/>
          </a:prstGeom>
          <a:noFill/>
          <a:ln w="9525">
            <a:noFill/>
            <a:miter lim="800000"/>
            <a:headEnd/>
            <a:tailEnd/>
          </a:ln>
          <a:effectLst/>
        </p:spPr>
        <p:txBody>
          <a:bodyPr vert="horz" wrap="square" lIns="93114" tIns="46556" rIns="93114" bIns="46556" numCol="1" anchor="b" anchorCtr="0" compatLnSpc="1">
            <a:prstTxWarp prst="textNoShape">
              <a:avLst/>
            </a:prstTxWarp>
          </a:bodyPr>
          <a:lstStyle>
            <a:lvl1pPr algn="r" defTabSz="930275" eaLnBrk="1" hangingPunct="1">
              <a:defRPr sz="1200" smtClean="0">
                <a:latin typeface="Times New Roman" panose="02020603050405020304" pitchFamily="18" charset="0"/>
              </a:defRPr>
            </a:lvl1pPr>
          </a:lstStyle>
          <a:p>
            <a:pPr>
              <a:defRPr/>
            </a:pPr>
            <a:fld id="{55B881BB-00D3-4F2D-90AF-3C6C08704895}"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4F727165-EEA0-497C-B823-44D0ED18E4B6}"/>
              </a:ext>
            </a:extLst>
          </p:cNvPr>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lvl1pPr defTabSz="930525" eaLnBrk="1" hangingPunct="1">
              <a:defRPr sz="1200">
                <a:latin typeface="Times New Roman" pitchFamily="18" charset="0"/>
              </a:defRPr>
            </a:lvl1pPr>
          </a:lstStyle>
          <a:p>
            <a:pPr>
              <a:defRPr/>
            </a:pPr>
            <a:endParaRPr lang="en-US"/>
          </a:p>
        </p:txBody>
      </p:sp>
      <p:sp>
        <p:nvSpPr>
          <p:cNvPr id="49155" name="Rectangle 3">
            <a:extLst>
              <a:ext uri="{FF2B5EF4-FFF2-40B4-BE49-F238E27FC236}">
                <a16:creationId xmlns:a16="http://schemas.microsoft.com/office/drawing/2014/main" id="{75A6F303-5CEB-4A03-AE86-467C29574451}"/>
              </a:ext>
            </a:extLst>
          </p:cNvPr>
          <p:cNvSpPr>
            <a:spLocks noGrp="1" noChangeArrowheads="1"/>
          </p:cNvSpPr>
          <p:nvPr>
            <p:ph type="dt" idx="1"/>
          </p:nvPr>
        </p:nvSpPr>
        <p:spPr bwMode="auto">
          <a:xfrm>
            <a:off x="3978275" y="0"/>
            <a:ext cx="3041650" cy="465138"/>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lvl1pPr algn="r" defTabSz="930525" eaLnBrk="1" hangingPunct="1">
              <a:defRPr sz="1200">
                <a:latin typeface="Times New Roman" pitchFamily="18" charset="0"/>
              </a:defRPr>
            </a:lvl1pPr>
          </a:lstStyle>
          <a:p>
            <a:pPr>
              <a:defRPr/>
            </a:pPr>
            <a:endParaRPr lang="en-US"/>
          </a:p>
        </p:txBody>
      </p:sp>
      <p:sp>
        <p:nvSpPr>
          <p:cNvPr id="14340" name="Rectangle 4">
            <a:extLst>
              <a:ext uri="{FF2B5EF4-FFF2-40B4-BE49-F238E27FC236}">
                <a16:creationId xmlns:a16="http://schemas.microsoft.com/office/drawing/2014/main" id="{C36DB376-FC04-441B-AF57-1B76150D3351}"/>
              </a:ext>
            </a:extLst>
          </p:cNvPr>
          <p:cNvSpPr>
            <a:spLocks noGrp="1" noRot="1" noChangeAspect="1" noChangeArrowheads="1" noTextEdit="1"/>
          </p:cNvSpPr>
          <p:nvPr>
            <p:ph type="sldImg" idx="2"/>
          </p:nvPr>
        </p:nvSpPr>
        <p:spPr bwMode="auto">
          <a:xfrm>
            <a:off x="407988" y="696913"/>
            <a:ext cx="6205537" cy="3490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a:extLst>
              <a:ext uri="{FF2B5EF4-FFF2-40B4-BE49-F238E27FC236}">
                <a16:creationId xmlns:a16="http://schemas.microsoft.com/office/drawing/2014/main" id="{A776CA52-BCBE-459D-B15A-B9F28B588359}"/>
              </a:ext>
            </a:extLst>
          </p:cNvPr>
          <p:cNvSpPr>
            <a:spLocks noGrp="1" noChangeArrowheads="1"/>
          </p:cNvSpPr>
          <p:nvPr>
            <p:ph type="body" sz="quarter" idx="3"/>
          </p:nvPr>
        </p:nvSpPr>
        <p:spPr bwMode="auto">
          <a:xfrm>
            <a:off x="933450" y="4419600"/>
            <a:ext cx="5153025" cy="4189413"/>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a:extLst>
              <a:ext uri="{FF2B5EF4-FFF2-40B4-BE49-F238E27FC236}">
                <a16:creationId xmlns:a16="http://schemas.microsoft.com/office/drawing/2014/main" id="{3847546D-1AEB-443A-A088-B50DDDE5DDD4}"/>
              </a:ext>
            </a:extLst>
          </p:cNvPr>
          <p:cNvSpPr>
            <a:spLocks noGrp="1" noChangeArrowheads="1"/>
          </p:cNvSpPr>
          <p:nvPr>
            <p:ph type="ftr" sz="quarter" idx="4"/>
          </p:nvPr>
        </p:nvSpPr>
        <p:spPr bwMode="auto">
          <a:xfrm>
            <a:off x="0" y="8840788"/>
            <a:ext cx="3041650" cy="465137"/>
          </a:xfrm>
          <a:prstGeom prst="rect">
            <a:avLst/>
          </a:prstGeom>
          <a:noFill/>
          <a:ln w="9525">
            <a:noFill/>
            <a:miter lim="800000"/>
            <a:headEnd/>
            <a:tailEnd/>
          </a:ln>
          <a:effectLst/>
        </p:spPr>
        <p:txBody>
          <a:bodyPr vert="horz" wrap="square" lIns="93114" tIns="46556" rIns="93114" bIns="46556" numCol="1" anchor="b" anchorCtr="0" compatLnSpc="1">
            <a:prstTxWarp prst="textNoShape">
              <a:avLst/>
            </a:prstTxWarp>
          </a:bodyPr>
          <a:lstStyle>
            <a:lvl1pPr defTabSz="930525" eaLnBrk="1" hangingPunct="1">
              <a:defRPr sz="1200">
                <a:latin typeface="Times New Roman" pitchFamily="18" charset="0"/>
              </a:defRPr>
            </a:lvl1pPr>
          </a:lstStyle>
          <a:p>
            <a:pPr>
              <a:defRPr/>
            </a:pPr>
            <a:endParaRPr lang="en-US"/>
          </a:p>
        </p:txBody>
      </p:sp>
      <p:sp>
        <p:nvSpPr>
          <p:cNvPr id="49159" name="Rectangle 7">
            <a:extLst>
              <a:ext uri="{FF2B5EF4-FFF2-40B4-BE49-F238E27FC236}">
                <a16:creationId xmlns:a16="http://schemas.microsoft.com/office/drawing/2014/main" id="{FF93B81A-10AF-4E06-A092-9B21D5072149}"/>
              </a:ext>
            </a:extLst>
          </p:cNvPr>
          <p:cNvSpPr>
            <a:spLocks noGrp="1" noChangeArrowheads="1"/>
          </p:cNvSpPr>
          <p:nvPr>
            <p:ph type="sldNum" sz="quarter" idx="5"/>
          </p:nvPr>
        </p:nvSpPr>
        <p:spPr bwMode="auto">
          <a:xfrm>
            <a:off x="3978275" y="8840788"/>
            <a:ext cx="3041650" cy="465137"/>
          </a:xfrm>
          <a:prstGeom prst="rect">
            <a:avLst/>
          </a:prstGeom>
          <a:noFill/>
          <a:ln w="9525">
            <a:noFill/>
            <a:miter lim="800000"/>
            <a:headEnd/>
            <a:tailEnd/>
          </a:ln>
          <a:effectLst/>
        </p:spPr>
        <p:txBody>
          <a:bodyPr vert="horz" wrap="square" lIns="93114" tIns="46556" rIns="93114" bIns="46556" numCol="1" anchor="b" anchorCtr="0" compatLnSpc="1">
            <a:prstTxWarp prst="textNoShape">
              <a:avLst/>
            </a:prstTxWarp>
          </a:bodyPr>
          <a:lstStyle>
            <a:lvl1pPr algn="r" defTabSz="930275" eaLnBrk="1" hangingPunct="1">
              <a:defRPr sz="1200" smtClean="0">
                <a:latin typeface="Times New Roman" panose="02020603050405020304" pitchFamily="18" charset="0"/>
              </a:defRPr>
            </a:lvl1pPr>
          </a:lstStyle>
          <a:p>
            <a:pPr>
              <a:defRPr/>
            </a:pPr>
            <a:fld id="{595F10AD-7262-49BF-8A28-04E2E86CDC2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D1BD902C-12DF-4684-A1CC-1D6C77AE1A6C}"/>
              </a:ext>
            </a:extLst>
          </p:cNvPr>
          <p:cNvSpPr>
            <a:spLocks noGrp="1" noRot="1" noChangeAspect="1" noTextEdit="1"/>
          </p:cNvSpPr>
          <p:nvPr>
            <p:ph type="sldImg"/>
          </p:nvPr>
        </p:nvSpPr>
        <p:spPr>
          <a:xfrm>
            <a:off x="407988" y="696913"/>
            <a:ext cx="6205537" cy="3490912"/>
          </a:xfrm>
          <a:ln/>
        </p:spPr>
      </p:sp>
      <p:sp>
        <p:nvSpPr>
          <p:cNvPr id="17411" name="Notes Placeholder 2">
            <a:extLst>
              <a:ext uri="{FF2B5EF4-FFF2-40B4-BE49-F238E27FC236}">
                <a16:creationId xmlns:a16="http://schemas.microsoft.com/office/drawing/2014/main" id="{91C067FA-CCA6-42B5-91E4-867780BF06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a:t>Approximately 35 - 40 </a:t>
            </a:r>
            <a:r>
              <a:rPr lang="en-CA" altLang="en-US" dirty="0"/>
              <a:t>minutes needed</a:t>
            </a:r>
          </a:p>
        </p:txBody>
      </p:sp>
      <p:sp>
        <p:nvSpPr>
          <p:cNvPr id="17412" name="Slide Number Placeholder 3">
            <a:extLst>
              <a:ext uri="{FF2B5EF4-FFF2-40B4-BE49-F238E27FC236}">
                <a16:creationId xmlns:a16="http://schemas.microsoft.com/office/drawing/2014/main" id="{EAADC68A-E6B6-46D7-84D7-58AAD83EBB1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E41EEB-CE98-4409-9247-32ABB115AC63}" type="slidenum">
              <a:rPr lang="en-CA" altLang="en-US"/>
              <a:pPr>
                <a:spcBef>
                  <a:spcPct val="0"/>
                </a:spcBef>
              </a:pPr>
              <a:t>1</a:t>
            </a:fld>
            <a:endParaRPr lang="en-C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r>
              <a:rPr lang="en-US" dirty="0"/>
              <a:t>Ask the group if anyone bowls.</a:t>
            </a:r>
          </a:p>
          <a:p>
            <a:r>
              <a:rPr lang="en-US" dirty="0"/>
              <a:t>Everyone knows professional bowlers have practiced their approach for years.  They spend their lives practicing it, because the key to winning is doing it the best way every single time.</a:t>
            </a:r>
          </a:p>
          <a:p>
            <a:endParaRPr lang="en-US" dirty="0"/>
          </a:p>
          <a:p>
            <a:r>
              <a:rPr lang="en-US" dirty="0"/>
              <a:t>Explain aircraft check lists</a:t>
            </a:r>
          </a:p>
          <a:p>
            <a:endParaRPr lang="en-US" dirty="0"/>
          </a:p>
          <a:p>
            <a:r>
              <a:rPr lang="en-US" dirty="0"/>
              <a:t>WWII saw aircraft get much more complicated.  Fatal crashes occurred far more often because of the increased complexity.  Pilots would forget to throw a stich, or turn on a fuel pump, or to remove the control surface lock…and people died</a:t>
            </a:r>
          </a:p>
          <a:p>
            <a:endParaRPr lang="en-US" dirty="0"/>
          </a:p>
          <a:p>
            <a:r>
              <a:rPr lang="en-US" dirty="0"/>
              <a:t>Checklists were created to help pilots set all the switches, flaps, gages etc.  One checklist, encompassing everything, written to be user friendly, and all pilots used it without fail.  </a:t>
            </a:r>
          </a:p>
          <a:p>
            <a:r>
              <a:rPr lang="en-US" dirty="0"/>
              <a:t>Crashes due to pilot error stopped</a:t>
            </a:r>
          </a:p>
          <a:p>
            <a:r>
              <a:rPr lang="en-US" dirty="0"/>
              <a:t>To this day all pilots use standardized checklists.  It doesn’t matter if they’re veteran pilots, they always use them</a:t>
            </a:r>
          </a:p>
          <a:p>
            <a:r>
              <a:rPr lang="en-US" dirty="0"/>
              <a:t>And for those of us or our families that fly, we can thank them for that</a:t>
            </a:r>
          </a:p>
          <a:p>
            <a:endParaRPr lang="en-US" dirty="0"/>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24</a:t>
            </a:fld>
            <a:endParaRPr lang="en-US" altLang="en-US"/>
          </a:p>
        </p:txBody>
      </p:sp>
    </p:spTree>
    <p:extLst>
      <p:ext uri="{BB962C8B-B14F-4D97-AF65-F5344CB8AC3E}">
        <p14:creationId xmlns:p14="http://schemas.microsoft.com/office/powerpoint/2010/main" val="3429727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r>
              <a:rPr lang="en-US" dirty="0"/>
              <a:t>As we get further down the path of cells, it becomes even more important.</a:t>
            </a:r>
          </a:p>
          <a:p>
            <a:endParaRPr lang="en-US" dirty="0"/>
          </a:p>
          <a:p>
            <a:r>
              <a:rPr lang="en-US" dirty="0"/>
              <a:t>All the tools you need will be at the work cell.  Having a place for everything and everything in it’s place is critical to being productive.</a:t>
            </a:r>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25</a:t>
            </a:fld>
            <a:endParaRPr lang="en-US" altLang="en-US"/>
          </a:p>
        </p:txBody>
      </p:sp>
    </p:spTree>
    <p:extLst>
      <p:ext uri="{BB962C8B-B14F-4D97-AF65-F5344CB8AC3E}">
        <p14:creationId xmlns:p14="http://schemas.microsoft.com/office/powerpoint/2010/main" val="672170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26</a:t>
            </a:fld>
            <a:endParaRPr lang="en-US" altLang="en-US"/>
          </a:p>
        </p:txBody>
      </p:sp>
    </p:spTree>
    <p:extLst>
      <p:ext uri="{BB962C8B-B14F-4D97-AF65-F5344CB8AC3E}">
        <p14:creationId xmlns:p14="http://schemas.microsoft.com/office/powerpoint/2010/main" val="3913905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27</a:t>
            </a:fld>
            <a:endParaRPr lang="en-US" altLang="en-US"/>
          </a:p>
        </p:txBody>
      </p:sp>
    </p:spTree>
    <p:extLst>
      <p:ext uri="{BB962C8B-B14F-4D97-AF65-F5344CB8AC3E}">
        <p14:creationId xmlns:p14="http://schemas.microsoft.com/office/powerpoint/2010/main" val="1126208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28</a:t>
            </a:fld>
            <a:endParaRPr lang="en-US" altLang="en-US"/>
          </a:p>
        </p:txBody>
      </p:sp>
    </p:spTree>
    <p:extLst>
      <p:ext uri="{BB962C8B-B14F-4D97-AF65-F5344CB8AC3E}">
        <p14:creationId xmlns:p14="http://schemas.microsoft.com/office/powerpoint/2010/main" val="2212512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29</a:t>
            </a:fld>
            <a:endParaRPr lang="en-US" altLang="en-US"/>
          </a:p>
        </p:txBody>
      </p:sp>
    </p:spTree>
    <p:extLst>
      <p:ext uri="{BB962C8B-B14F-4D97-AF65-F5344CB8AC3E}">
        <p14:creationId xmlns:p14="http://schemas.microsoft.com/office/powerpoint/2010/main" val="218381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30</a:t>
            </a:fld>
            <a:endParaRPr lang="en-US" altLang="en-US"/>
          </a:p>
        </p:txBody>
      </p:sp>
    </p:spTree>
    <p:extLst>
      <p:ext uri="{BB962C8B-B14F-4D97-AF65-F5344CB8AC3E}">
        <p14:creationId xmlns:p14="http://schemas.microsoft.com/office/powerpoint/2010/main" val="2777772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pPr lvl="0" eaLnBrk="1" hangingPunct="1"/>
            <a:r>
              <a:rPr lang="en-US" dirty="0">
                <a:solidFill>
                  <a:srgbClr val="000000"/>
                </a:solidFill>
                <a:latin typeface="Arial" charset="0"/>
              </a:rPr>
              <a:t>A dirty filter seems unimportant.  But think what could, and does happen.</a:t>
            </a:r>
          </a:p>
          <a:p>
            <a:pPr lvl="0" eaLnBrk="1" hangingPunct="1"/>
            <a:endParaRPr lang="en-US" dirty="0">
              <a:solidFill>
                <a:srgbClr val="000000"/>
              </a:solidFill>
              <a:latin typeface="Arial" charset="0"/>
            </a:endParaRPr>
          </a:p>
          <a:p>
            <a:pPr lvl="0" eaLnBrk="1" hangingPunct="1"/>
            <a:r>
              <a:rPr lang="en-US" dirty="0">
                <a:solidFill>
                  <a:srgbClr val="000000"/>
                </a:solidFill>
                <a:latin typeface="Arial" charset="0"/>
              </a:rPr>
              <a:t>Air flow is reduced or stopped.  The electronics in the machine overheat, and the machine goes wonky or actually goes down.</a:t>
            </a:r>
          </a:p>
          <a:p>
            <a:pPr lvl="0" eaLnBrk="1" hangingPunct="1"/>
            <a:endParaRPr lang="en-US" dirty="0">
              <a:solidFill>
                <a:srgbClr val="000000"/>
              </a:solidFill>
              <a:latin typeface="Arial" charset="0"/>
            </a:endParaRPr>
          </a:p>
          <a:p>
            <a:pPr lvl="0" eaLnBrk="1" hangingPunct="1"/>
            <a:r>
              <a:rPr lang="en-US" dirty="0">
                <a:solidFill>
                  <a:srgbClr val="000000"/>
                </a:solidFill>
                <a:latin typeface="Arial" charset="0"/>
              </a:rPr>
              <a:t>Could result in scrap and significant machine downtime for repairs</a:t>
            </a:r>
          </a:p>
          <a:p>
            <a:endParaRPr lang="en-US" dirty="0"/>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31</a:t>
            </a:fld>
            <a:endParaRPr lang="en-US" altLang="en-US"/>
          </a:p>
        </p:txBody>
      </p:sp>
    </p:spTree>
    <p:extLst>
      <p:ext uri="{BB962C8B-B14F-4D97-AF65-F5344CB8AC3E}">
        <p14:creationId xmlns:p14="http://schemas.microsoft.com/office/powerpoint/2010/main" val="1465887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32</a:t>
            </a:fld>
            <a:endParaRPr lang="en-US" altLang="en-US"/>
          </a:p>
        </p:txBody>
      </p:sp>
    </p:spTree>
    <p:extLst>
      <p:ext uri="{BB962C8B-B14F-4D97-AF65-F5344CB8AC3E}">
        <p14:creationId xmlns:p14="http://schemas.microsoft.com/office/powerpoint/2010/main" val="2218120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FEA1E829-1BD7-405A-ACC3-4FE1554731EC}"/>
              </a:ext>
            </a:extLst>
          </p:cNvPr>
          <p:cNvSpPr>
            <a:spLocks noGrp="1" noRot="1" noChangeAspect="1" noTextEdit="1"/>
          </p:cNvSpPr>
          <p:nvPr>
            <p:ph type="sldImg"/>
          </p:nvPr>
        </p:nvSpPr>
        <p:spPr>
          <a:xfrm>
            <a:off x="407988" y="696913"/>
            <a:ext cx="6205537" cy="3490912"/>
          </a:xfrm>
          <a:ln/>
        </p:spPr>
      </p:sp>
      <p:sp>
        <p:nvSpPr>
          <p:cNvPr id="93187" name="Notes Placeholder 2">
            <a:extLst>
              <a:ext uri="{FF2B5EF4-FFF2-40B4-BE49-F238E27FC236}">
                <a16:creationId xmlns:a16="http://schemas.microsoft.com/office/drawing/2014/main" id="{831F5711-3802-4896-8E4A-F8924F0B435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93188" name="Slide Number Placeholder 3">
            <a:extLst>
              <a:ext uri="{FF2B5EF4-FFF2-40B4-BE49-F238E27FC236}">
                <a16:creationId xmlns:a16="http://schemas.microsoft.com/office/drawing/2014/main" id="{528FB54F-608A-4375-930B-FA83D622FD4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28E412-A6EA-4043-9143-CBB96A6FCA74}" type="slidenum">
              <a:rPr lang="en-CA" altLang="en-US"/>
              <a:pPr>
                <a:spcBef>
                  <a:spcPct val="0"/>
                </a:spcBef>
              </a:pPr>
              <a:t>39</a:t>
            </a:fld>
            <a:endParaRPr lang="en-CA"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r>
              <a:rPr lang="en-US" dirty="0"/>
              <a:t>Not a sexist comment, but reality.  Most women did not have the strength to crank the engine over, therefore they couldn’t drive…unless someone started the car for them.</a:t>
            </a:r>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47</a:t>
            </a:fld>
            <a:endParaRPr lang="en-US" altLang="en-US"/>
          </a:p>
        </p:txBody>
      </p:sp>
    </p:spTree>
    <p:extLst>
      <p:ext uri="{BB962C8B-B14F-4D97-AF65-F5344CB8AC3E}">
        <p14:creationId xmlns:p14="http://schemas.microsoft.com/office/powerpoint/2010/main" val="2012544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84B24309-AAD3-467E-9F62-CF98AFAA3ED7}"/>
              </a:ext>
            </a:extLst>
          </p:cNvPr>
          <p:cNvSpPr>
            <a:spLocks noGrp="1" noRot="1" noChangeAspect="1" noTextEdit="1"/>
          </p:cNvSpPr>
          <p:nvPr>
            <p:ph type="sldImg"/>
          </p:nvPr>
        </p:nvSpPr>
        <p:spPr>
          <a:xfrm>
            <a:off x="407988" y="696913"/>
            <a:ext cx="6205537" cy="3490912"/>
          </a:xfrm>
          <a:ln/>
        </p:spPr>
      </p:sp>
      <p:sp>
        <p:nvSpPr>
          <p:cNvPr id="120835" name="Notes Placeholder 2">
            <a:extLst>
              <a:ext uri="{FF2B5EF4-FFF2-40B4-BE49-F238E27FC236}">
                <a16:creationId xmlns:a16="http://schemas.microsoft.com/office/drawing/2014/main" id="{EF3F8284-A13C-4843-BF63-AD4BD2185B9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Approximately 15 – 20 minutes needed</a:t>
            </a:r>
          </a:p>
        </p:txBody>
      </p:sp>
      <p:sp>
        <p:nvSpPr>
          <p:cNvPr id="120836" name="Slide Number Placeholder 3">
            <a:extLst>
              <a:ext uri="{FF2B5EF4-FFF2-40B4-BE49-F238E27FC236}">
                <a16:creationId xmlns:a16="http://schemas.microsoft.com/office/drawing/2014/main" id="{DBB22100-4B7C-421B-BF2C-9D6A2AE3541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2277984-8F4E-4E40-8FDE-1E5486AF3D1B}" type="slidenum">
              <a:rPr lang="en-CA" altLang="en-US"/>
              <a:pPr>
                <a:spcBef>
                  <a:spcPct val="0"/>
                </a:spcBef>
              </a:pPr>
              <a:t>54</a:t>
            </a:fld>
            <a:endParaRPr lang="en-CA"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8E684-2F1D-3B27-FFDF-7A66BD316EE8}"/>
            </a:ext>
          </a:extLst>
        </p:cNvPr>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96DB879E-2B89-48CF-85F4-89504476CB87}"/>
              </a:ext>
            </a:extLst>
          </p:cNvPr>
          <p:cNvSpPr>
            <a:spLocks noGrp="1" noRot="1" noChangeAspect="1" noTextEdit="1"/>
          </p:cNvSpPr>
          <p:nvPr>
            <p:ph type="sldImg"/>
          </p:nvPr>
        </p:nvSpPr>
        <p:spPr>
          <a:xfrm>
            <a:off x="407988" y="696913"/>
            <a:ext cx="6205537" cy="3490912"/>
          </a:xfrm>
          <a:ln/>
        </p:spPr>
      </p:sp>
      <p:sp>
        <p:nvSpPr>
          <p:cNvPr id="120835" name="Notes Placeholder 2">
            <a:extLst>
              <a:ext uri="{FF2B5EF4-FFF2-40B4-BE49-F238E27FC236}">
                <a16:creationId xmlns:a16="http://schemas.microsoft.com/office/drawing/2014/main" id="{68A550DA-8734-EA89-A67B-094696C44B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Approximately 15 – 20 minutes needed</a:t>
            </a:r>
          </a:p>
        </p:txBody>
      </p:sp>
      <p:sp>
        <p:nvSpPr>
          <p:cNvPr id="120836" name="Slide Number Placeholder 3">
            <a:extLst>
              <a:ext uri="{FF2B5EF4-FFF2-40B4-BE49-F238E27FC236}">
                <a16:creationId xmlns:a16="http://schemas.microsoft.com/office/drawing/2014/main" id="{C75B8758-0B4A-34FF-056A-C1E130EB51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2277984-8F4E-4E40-8FDE-1E5486AF3D1B}" type="slidenum">
              <a:rPr lang="en-CA" altLang="en-US"/>
              <a:pPr>
                <a:spcBef>
                  <a:spcPct val="0"/>
                </a:spcBef>
              </a:pPr>
              <a:t>55</a:t>
            </a:fld>
            <a:endParaRPr lang="en-CA" altLang="en-US"/>
          </a:p>
        </p:txBody>
      </p:sp>
    </p:spTree>
    <p:extLst>
      <p:ext uri="{BB962C8B-B14F-4D97-AF65-F5344CB8AC3E}">
        <p14:creationId xmlns:p14="http://schemas.microsoft.com/office/powerpoint/2010/main" val="256790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54A4D74A-3A65-4C36-9690-E89D5250220A}"/>
              </a:ext>
            </a:extLst>
          </p:cNvPr>
          <p:cNvSpPr>
            <a:spLocks noGrp="1" noRot="1" noChangeAspect="1" noTextEdit="1"/>
          </p:cNvSpPr>
          <p:nvPr>
            <p:ph type="sldImg"/>
          </p:nvPr>
        </p:nvSpPr>
        <p:spPr>
          <a:xfrm>
            <a:off x="407988" y="696913"/>
            <a:ext cx="6205537" cy="3490912"/>
          </a:xfrm>
          <a:ln/>
        </p:spPr>
      </p:sp>
      <p:sp>
        <p:nvSpPr>
          <p:cNvPr id="126979" name="Notes Placeholder 2">
            <a:extLst>
              <a:ext uri="{FF2B5EF4-FFF2-40B4-BE49-F238E27FC236}">
                <a16:creationId xmlns:a16="http://schemas.microsoft.com/office/drawing/2014/main" id="{4166F210-ECA9-47AA-9DF3-F5FB678731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26980" name="Slide Number Placeholder 3">
            <a:extLst>
              <a:ext uri="{FF2B5EF4-FFF2-40B4-BE49-F238E27FC236}">
                <a16:creationId xmlns:a16="http://schemas.microsoft.com/office/drawing/2014/main" id="{451D5FB6-30C8-49CD-B8E4-0BA1025742D5}"/>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6ADC937-3C28-4E26-9A27-31F6D9495116}" type="slidenum">
              <a:rPr lang="en-CA" altLang="en-US"/>
              <a:pPr algn="r" eaLnBrk="1" hangingPunct="1">
                <a:spcBef>
                  <a:spcPct val="0"/>
                </a:spcBef>
              </a:pPr>
              <a:t>56</a:t>
            </a:fld>
            <a:endParaRPr lang="en-CA"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3BF715B8-8B53-4DF9-9D83-C509E0658665}"/>
              </a:ext>
            </a:extLst>
          </p:cNvPr>
          <p:cNvSpPr>
            <a:spLocks noGrp="1" noRot="1" noChangeAspect="1" noTextEdit="1"/>
          </p:cNvSpPr>
          <p:nvPr>
            <p:ph type="sldImg"/>
          </p:nvPr>
        </p:nvSpPr>
        <p:spPr>
          <a:xfrm>
            <a:off x="407988" y="696913"/>
            <a:ext cx="6205537" cy="3490912"/>
          </a:xfrm>
          <a:ln/>
        </p:spPr>
      </p:sp>
      <p:sp>
        <p:nvSpPr>
          <p:cNvPr id="129027" name="Notes Placeholder 2">
            <a:extLst>
              <a:ext uri="{FF2B5EF4-FFF2-40B4-BE49-F238E27FC236}">
                <a16:creationId xmlns:a16="http://schemas.microsoft.com/office/drawing/2014/main" id="{5E5A0FBB-1F78-460D-B5B2-6703A397CE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Pass out sheets to everyone, face down, tell them NOT to turn them over until you say GO.</a:t>
            </a:r>
          </a:p>
          <a:p>
            <a:pPr eaLnBrk="1" hangingPunct="1">
              <a:spcBef>
                <a:spcPct val="0"/>
              </a:spcBef>
            </a:pPr>
            <a:endParaRPr lang="en-CA" altLang="en-US" dirty="0"/>
          </a:p>
          <a:p>
            <a:pPr eaLnBrk="1" hangingPunct="1">
              <a:spcBef>
                <a:spcPct val="0"/>
              </a:spcBef>
            </a:pPr>
            <a:r>
              <a:rPr lang="en-CA" altLang="en-US" dirty="0"/>
              <a:t>Make sure you hand them to the people so that when they turn them over, the blue bar is at the bottom of the page</a:t>
            </a:r>
          </a:p>
        </p:txBody>
      </p:sp>
      <p:sp>
        <p:nvSpPr>
          <p:cNvPr id="129028" name="Slide Number Placeholder 3">
            <a:extLst>
              <a:ext uri="{FF2B5EF4-FFF2-40B4-BE49-F238E27FC236}">
                <a16:creationId xmlns:a16="http://schemas.microsoft.com/office/drawing/2014/main" id="{6FE3B673-582C-49D8-AC4C-46814C3358B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C1AA0F-2B69-44F9-B5DD-94CCBC2C1B7F}" type="slidenum">
              <a:rPr lang="en-CA" altLang="en-US"/>
              <a:pPr>
                <a:spcBef>
                  <a:spcPct val="0"/>
                </a:spcBef>
              </a:pPr>
              <a:t>57</a:t>
            </a:fld>
            <a:endParaRPr lang="en-CA"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47C76117-C6F1-4B53-91E9-07B2BCBB2FC5}"/>
              </a:ext>
            </a:extLst>
          </p:cNvPr>
          <p:cNvSpPr>
            <a:spLocks noGrp="1" noRot="1" noChangeAspect="1" noTextEdit="1"/>
          </p:cNvSpPr>
          <p:nvPr>
            <p:ph type="sldImg"/>
          </p:nvPr>
        </p:nvSpPr>
        <p:spPr>
          <a:xfrm>
            <a:off x="407988" y="696913"/>
            <a:ext cx="6205537" cy="3490912"/>
          </a:xfrm>
          <a:ln/>
        </p:spPr>
      </p:sp>
      <p:sp>
        <p:nvSpPr>
          <p:cNvPr id="131075" name="Notes Placeholder 2">
            <a:extLst>
              <a:ext uri="{FF2B5EF4-FFF2-40B4-BE49-F238E27FC236}">
                <a16:creationId xmlns:a16="http://schemas.microsoft.com/office/drawing/2014/main" id="{C2F0E2E2-F481-4D37-B0FD-0863C15FC7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31076" name="Slide Number Placeholder 3">
            <a:extLst>
              <a:ext uri="{FF2B5EF4-FFF2-40B4-BE49-F238E27FC236}">
                <a16:creationId xmlns:a16="http://schemas.microsoft.com/office/drawing/2014/main" id="{0E54745A-E634-4BC4-A546-57BC95B9A0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96A4F5-2A9D-4A83-93FF-B18B793367A8}" type="slidenum">
              <a:rPr lang="en-CA" altLang="en-US"/>
              <a:pPr>
                <a:spcBef>
                  <a:spcPct val="0"/>
                </a:spcBef>
              </a:pPr>
              <a:t>58</a:t>
            </a:fld>
            <a:endParaRPr lang="en-CA"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48D5A279-378E-459C-A247-3DB0DDB847C0}"/>
              </a:ext>
            </a:extLst>
          </p:cNvPr>
          <p:cNvSpPr>
            <a:spLocks noGrp="1" noRot="1" noChangeAspect="1" noTextEdit="1"/>
          </p:cNvSpPr>
          <p:nvPr>
            <p:ph type="sldImg"/>
          </p:nvPr>
        </p:nvSpPr>
        <p:spPr>
          <a:xfrm>
            <a:off x="407988" y="696913"/>
            <a:ext cx="6205537" cy="3490912"/>
          </a:xfrm>
          <a:ln/>
        </p:spPr>
      </p:sp>
      <p:sp>
        <p:nvSpPr>
          <p:cNvPr id="133123" name="Notes Placeholder 2">
            <a:extLst>
              <a:ext uri="{FF2B5EF4-FFF2-40B4-BE49-F238E27FC236}">
                <a16:creationId xmlns:a16="http://schemas.microsoft.com/office/drawing/2014/main" id="{3E61516D-E3E5-490B-B883-19F70FF339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Equate this to not finding the tools Operators need to do their jobs</a:t>
            </a:r>
          </a:p>
        </p:txBody>
      </p:sp>
      <p:sp>
        <p:nvSpPr>
          <p:cNvPr id="133124" name="Slide Number Placeholder 3">
            <a:extLst>
              <a:ext uri="{FF2B5EF4-FFF2-40B4-BE49-F238E27FC236}">
                <a16:creationId xmlns:a16="http://schemas.microsoft.com/office/drawing/2014/main" id="{58F46CC9-961F-48EC-A3A1-BCFDD97884D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A1C21C-B76D-4923-83A7-C7D207B68A17}" type="slidenum">
              <a:rPr lang="en-CA" altLang="en-US"/>
              <a:pPr>
                <a:spcBef>
                  <a:spcPct val="0"/>
                </a:spcBef>
              </a:pPr>
              <a:t>59</a:t>
            </a:fld>
            <a:endParaRPr lang="en-CA"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A0B436DA-EDD9-4FAE-806B-695244DB93FA}"/>
              </a:ext>
            </a:extLst>
          </p:cNvPr>
          <p:cNvSpPr>
            <a:spLocks noGrp="1" noRot="1" noChangeAspect="1" noTextEdit="1"/>
          </p:cNvSpPr>
          <p:nvPr>
            <p:ph type="sldImg"/>
          </p:nvPr>
        </p:nvSpPr>
        <p:spPr>
          <a:xfrm>
            <a:off x="407988" y="696913"/>
            <a:ext cx="6205537" cy="3490912"/>
          </a:xfrm>
          <a:ln/>
        </p:spPr>
      </p:sp>
      <p:sp>
        <p:nvSpPr>
          <p:cNvPr id="137219" name="Notes Placeholder 2">
            <a:extLst>
              <a:ext uri="{FF2B5EF4-FFF2-40B4-BE49-F238E27FC236}">
                <a16:creationId xmlns:a16="http://schemas.microsoft.com/office/drawing/2014/main" id="{4B3BDD19-FA29-47BC-BF58-6D84637B4F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Pass sheets out again, same as before</a:t>
            </a:r>
          </a:p>
        </p:txBody>
      </p:sp>
      <p:sp>
        <p:nvSpPr>
          <p:cNvPr id="137220" name="Slide Number Placeholder 3">
            <a:extLst>
              <a:ext uri="{FF2B5EF4-FFF2-40B4-BE49-F238E27FC236}">
                <a16:creationId xmlns:a16="http://schemas.microsoft.com/office/drawing/2014/main" id="{6CC4A78C-C43F-4011-B04F-615D6BD5A98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05973B-90CF-428A-8306-89636DF3EAB8}" type="slidenum">
              <a:rPr lang="en-CA" altLang="en-US"/>
              <a:pPr>
                <a:spcBef>
                  <a:spcPct val="0"/>
                </a:spcBef>
              </a:pPr>
              <a:t>60</a:t>
            </a:fld>
            <a:endParaRPr lang="en-CA"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10C2A349-08DD-4462-A4FE-B3AF4163406B}"/>
              </a:ext>
            </a:extLst>
          </p:cNvPr>
          <p:cNvSpPr>
            <a:spLocks noGrp="1" noRot="1" noChangeAspect="1" noTextEdit="1"/>
          </p:cNvSpPr>
          <p:nvPr>
            <p:ph type="sldImg"/>
          </p:nvPr>
        </p:nvSpPr>
        <p:spPr>
          <a:xfrm>
            <a:off x="407988" y="696913"/>
            <a:ext cx="6205537" cy="3490912"/>
          </a:xfrm>
          <a:ln/>
        </p:spPr>
      </p:sp>
      <p:sp>
        <p:nvSpPr>
          <p:cNvPr id="139267" name="Notes Placeholder 2">
            <a:extLst>
              <a:ext uri="{FF2B5EF4-FFF2-40B4-BE49-F238E27FC236}">
                <a16:creationId xmlns:a16="http://schemas.microsoft.com/office/drawing/2014/main" id="{0CC1DD3C-2EA9-4532-8127-1448504968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39268" name="Slide Number Placeholder 3">
            <a:extLst>
              <a:ext uri="{FF2B5EF4-FFF2-40B4-BE49-F238E27FC236}">
                <a16:creationId xmlns:a16="http://schemas.microsoft.com/office/drawing/2014/main" id="{76855BE2-7548-4BF7-B92D-DEAB0FAE6D6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EBEEFB-57BE-49F0-9335-AA034EAB668F}" type="slidenum">
              <a:rPr lang="en-CA" altLang="en-US"/>
              <a:pPr>
                <a:spcBef>
                  <a:spcPct val="0"/>
                </a:spcBef>
              </a:pPr>
              <a:t>61</a:t>
            </a:fld>
            <a:endParaRPr lang="en-CA"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ABC72819-64D9-4CA6-8D92-9A050ABAB72D}"/>
              </a:ext>
            </a:extLst>
          </p:cNvPr>
          <p:cNvSpPr>
            <a:spLocks noGrp="1" noRot="1" noChangeAspect="1" noTextEdit="1"/>
          </p:cNvSpPr>
          <p:nvPr>
            <p:ph type="sldImg"/>
          </p:nvPr>
        </p:nvSpPr>
        <p:spPr>
          <a:xfrm>
            <a:off x="407988" y="696913"/>
            <a:ext cx="6205537" cy="3490912"/>
          </a:xfrm>
          <a:ln/>
        </p:spPr>
      </p:sp>
      <p:sp>
        <p:nvSpPr>
          <p:cNvPr id="141315" name="Notes Placeholder 2">
            <a:extLst>
              <a:ext uri="{FF2B5EF4-FFF2-40B4-BE49-F238E27FC236}">
                <a16:creationId xmlns:a16="http://schemas.microsoft.com/office/drawing/2014/main" id="{F7346F21-4F43-4D68-9DE0-AC147CDFD84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41316" name="Slide Number Placeholder 3">
            <a:extLst>
              <a:ext uri="{FF2B5EF4-FFF2-40B4-BE49-F238E27FC236}">
                <a16:creationId xmlns:a16="http://schemas.microsoft.com/office/drawing/2014/main" id="{3507A5D4-BD2F-46BC-A2FA-0D1A875D90E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E5A8D0-E843-4F2F-A204-01EECA0F8F32}" type="slidenum">
              <a:rPr lang="en-CA" altLang="en-US"/>
              <a:pPr>
                <a:spcBef>
                  <a:spcPct val="0"/>
                </a:spcBef>
              </a:pPr>
              <a:t>62</a:t>
            </a:fld>
            <a:endParaRPr lang="en-CA"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EDB7A658-C415-454A-92B2-F361D58956A9}"/>
              </a:ext>
            </a:extLst>
          </p:cNvPr>
          <p:cNvSpPr>
            <a:spLocks noGrp="1" noRot="1" noChangeAspect="1" noTextEdit="1"/>
          </p:cNvSpPr>
          <p:nvPr>
            <p:ph type="sldImg"/>
          </p:nvPr>
        </p:nvSpPr>
        <p:spPr>
          <a:xfrm>
            <a:off x="407988" y="696913"/>
            <a:ext cx="6205537" cy="3490912"/>
          </a:xfrm>
          <a:ln/>
        </p:spPr>
      </p:sp>
      <p:sp>
        <p:nvSpPr>
          <p:cNvPr id="143363" name="Notes Placeholder 2">
            <a:extLst>
              <a:ext uri="{FF2B5EF4-FFF2-40B4-BE49-F238E27FC236}">
                <a16:creationId xmlns:a16="http://schemas.microsoft.com/office/drawing/2014/main" id="{B476DBED-F9C3-4D0A-8526-874A5B1EDAF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43364" name="Slide Number Placeholder 3">
            <a:extLst>
              <a:ext uri="{FF2B5EF4-FFF2-40B4-BE49-F238E27FC236}">
                <a16:creationId xmlns:a16="http://schemas.microsoft.com/office/drawing/2014/main" id="{2BA72175-2DE8-4039-A230-C93F58E28B8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8C4CEB-BB57-4480-A992-8D7608B9A2B9}" type="slidenum">
              <a:rPr lang="en-CA" altLang="en-US"/>
              <a:pPr>
                <a:spcBef>
                  <a:spcPct val="0"/>
                </a:spcBef>
              </a:pPr>
              <a:t>63</a:t>
            </a:fld>
            <a:endParaRPr lang="en-CA"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FED5DB35-AE93-4363-991F-FA2EBAEAAC85}"/>
              </a:ext>
            </a:extLst>
          </p:cNvPr>
          <p:cNvSpPr>
            <a:spLocks noGrp="1" noRot="1" noChangeAspect="1" noTextEdit="1"/>
          </p:cNvSpPr>
          <p:nvPr>
            <p:ph type="sldImg"/>
          </p:nvPr>
        </p:nvSpPr>
        <p:spPr>
          <a:xfrm>
            <a:off x="407988" y="696913"/>
            <a:ext cx="6205537" cy="3490912"/>
          </a:xfrm>
          <a:ln/>
        </p:spPr>
      </p:sp>
      <p:sp>
        <p:nvSpPr>
          <p:cNvPr id="145411" name="Notes Placeholder 2">
            <a:extLst>
              <a:ext uri="{FF2B5EF4-FFF2-40B4-BE49-F238E27FC236}">
                <a16:creationId xmlns:a16="http://schemas.microsoft.com/office/drawing/2014/main" id="{8E4B9145-97F1-4826-9BB4-40DF04B6F98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45412" name="Slide Number Placeholder 3">
            <a:extLst>
              <a:ext uri="{FF2B5EF4-FFF2-40B4-BE49-F238E27FC236}">
                <a16:creationId xmlns:a16="http://schemas.microsoft.com/office/drawing/2014/main" id="{7233289B-0DDB-4B57-B71B-53A1C9790D43}"/>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AE19F5F-3DF8-4683-87C0-F4F38A2BBD0E}" type="slidenum">
              <a:rPr lang="en-CA" altLang="en-US"/>
              <a:pPr algn="r" eaLnBrk="1" hangingPunct="1">
                <a:spcBef>
                  <a:spcPct val="0"/>
                </a:spcBef>
              </a:pPr>
              <a:t>64</a:t>
            </a:fld>
            <a:endParaRPr lang="en-CA"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7E42981E-8191-457B-9A02-EDA7E88DEAF2}"/>
              </a:ext>
            </a:extLst>
          </p:cNvPr>
          <p:cNvSpPr>
            <a:spLocks noGrp="1" noRot="1" noChangeAspect="1" noTextEdit="1"/>
          </p:cNvSpPr>
          <p:nvPr>
            <p:ph type="sldImg"/>
          </p:nvPr>
        </p:nvSpPr>
        <p:spPr>
          <a:xfrm>
            <a:off x="407988" y="696913"/>
            <a:ext cx="6205537" cy="3490912"/>
          </a:xfrm>
          <a:ln/>
        </p:spPr>
      </p:sp>
      <p:sp>
        <p:nvSpPr>
          <p:cNvPr id="147459" name="Notes Placeholder 2">
            <a:extLst>
              <a:ext uri="{FF2B5EF4-FFF2-40B4-BE49-F238E27FC236}">
                <a16:creationId xmlns:a16="http://schemas.microsoft.com/office/drawing/2014/main" id="{2649F233-3BC6-4ED0-A378-027491A6D0E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Pass sheets out again, same as before</a:t>
            </a:r>
          </a:p>
        </p:txBody>
      </p:sp>
      <p:sp>
        <p:nvSpPr>
          <p:cNvPr id="147460" name="Slide Number Placeholder 3">
            <a:extLst>
              <a:ext uri="{FF2B5EF4-FFF2-40B4-BE49-F238E27FC236}">
                <a16:creationId xmlns:a16="http://schemas.microsoft.com/office/drawing/2014/main" id="{FB3DCB2E-5885-4B88-A350-EAC746A44147}"/>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972F6F4-A5AB-405C-835C-1A7E70503051}" type="slidenum">
              <a:rPr lang="en-CA" altLang="en-US"/>
              <a:pPr algn="r" eaLnBrk="1" hangingPunct="1">
                <a:spcBef>
                  <a:spcPct val="0"/>
                </a:spcBef>
              </a:pPr>
              <a:t>65</a:t>
            </a:fld>
            <a:endParaRPr lang="en-CA"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F88DA045-4895-417F-A90C-2990BFEA9CB0}"/>
              </a:ext>
            </a:extLst>
          </p:cNvPr>
          <p:cNvSpPr>
            <a:spLocks noGrp="1" noRot="1" noChangeAspect="1" noTextEdit="1"/>
          </p:cNvSpPr>
          <p:nvPr>
            <p:ph type="sldImg"/>
          </p:nvPr>
        </p:nvSpPr>
        <p:spPr>
          <a:xfrm>
            <a:off x="407988" y="696913"/>
            <a:ext cx="6205537" cy="3490912"/>
          </a:xfrm>
          <a:ln/>
        </p:spPr>
      </p:sp>
      <p:sp>
        <p:nvSpPr>
          <p:cNvPr id="149507" name="Notes Placeholder 2">
            <a:extLst>
              <a:ext uri="{FF2B5EF4-FFF2-40B4-BE49-F238E27FC236}">
                <a16:creationId xmlns:a16="http://schemas.microsoft.com/office/drawing/2014/main" id="{FEEB3778-5FF8-4734-A14A-9C5FCAD1C3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49508" name="Slide Number Placeholder 3">
            <a:extLst>
              <a:ext uri="{FF2B5EF4-FFF2-40B4-BE49-F238E27FC236}">
                <a16:creationId xmlns:a16="http://schemas.microsoft.com/office/drawing/2014/main" id="{1957F218-DA62-4A07-B67D-0018D99E703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321FEC-1395-4F2A-84BB-E8F032067ABA}" type="slidenum">
              <a:rPr lang="en-CA" altLang="en-US"/>
              <a:pPr>
                <a:spcBef>
                  <a:spcPct val="0"/>
                </a:spcBef>
              </a:pPr>
              <a:t>66</a:t>
            </a:fld>
            <a:endParaRPr lang="en-CA"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2E30F79F-EDBD-4035-9F20-14B4439648B7}"/>
              </a:ext>
            </a:extLst>
          </p:cNvPr>
          <p:cNvSpPr>
            <a:spLocks noGrp="1" noRot="1" noChangeAspect="1" noTextEdit="1"/>
          </p:cNvSpPr>
          <p:nvPr>
            <p:ph type="sldImg"/>
          </p:nvPr>
        </p:nvSpPr>
        <p:spPr>
          <a:xfrm>
            <a:off x="407988" y="696913"/>
            <a:ext cx="6205537" cy="3490912"/>
          </a:xfrm>
          <a:ln/>
        </p:spPr>
      </p:sp>
      <p:sp>
        <p:nvSpPr>
          <p:cNvPr id="151555" name="Notes Placeholder 2">
            <a:extLst>
              <a:ext uri="{FF2B5EF4-FFF2-40B4-BE49-F238E27FC236}">
                <a16:creationId xmlns:a16="http://schemas.microsoft.com/office/drawing/2014/main" id="{306BB7C6-38AD-4551-8DF8-CB5F4EA8B11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51556" name="Slide Number Placeholder 3">
            <a:extLst>
              <a:ext uri="{FF2B5EF4-FFF2-40B4-BE49-F238E27FC236}">
                <a16:creationId xmlns:a16="http://schemas.microsoft.com/office/drawing/2014/main" id="{AA720DB0-4963-41E6-9447-B39276C4B1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02AE68-FC0F-4A33-9D20-29D808C1241D}" type="slidenum">
              <a:rPr lang="en-CA" altLang="en-US"/>
              <a:pPr>
                <a:spcBef>
                  <a:spcPct val="0"/>
                </a:spcBef>
              </a:pPr>
              <a:t>67</a:t>
            </a:fld>
            <a:endParaRPr lang="en-CA"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EA9E3901-A032-4556-B7CA-0E15842CCB95}"/>
              </a:ext>
            </a:extLst>
          </p:cNvPr>
          <p:cNvSpPr>
            <a:spLocks noGrp="1" noRot="1" noChangeAspect="1" noTextEdit="1"/>
          </p:cNvSpPr>
          <p:nvPr>
            <p:ph type="sldImg"/>
          </p:nvPr>
        </p:nvSpPr>
        <p:spPr>
          <a:xfrm>
            <a:off x="407988" y="696913"/>
            <a:ext cx="6205537" cy="3490912"/>
          </a:xfrm>
          <a:ln/>
        </p:spPr>
      </p:sp>
      <p:sp>
        <p:nvSpPr>
          <p:cNvPr id="153603" name="Notes Placeholder 2">
            <a:extLst>
              <a:ext uri="{FF2B5EF4-FFF2-40B4-BE49-F238E27FC236}">
                <a16:creationId xmlns:a16="http://schemas.microsoft.com/office/drawing/2014/main" id="{EEF10B91-E98D-490E-8162-D1D3E81230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dirty="0"/>
              <a:t>Pass sheets out again, same as before</a:t>
            </a:r>
          </a:p>
          <a:p>
            <a:endParaRPr lang="en-US" altLang="en-US" dirty="0"/>
          </a:p>
        </p:txBody>
      </p:sp>
      <p:sp>
        <p:nvSpPr>
          <p:cNvPr id="153604" name="Slide Number Placeholder 3">
            <a:extLst>
              <a:ext uri="{FF2B5EF4-FFF2-40B4-BE49-F238E27FC236}">
                <a16:creationId xmlns:a16="http://schemas.microsoft.com/office/drawing/2014/main" id="{666D97D3-E1F0-4BDB-811E-91043FEC9A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1B7D7C-D496-4224-90E9-F40AD9CB8D54}" type="slidenum">
              <a:rPr lang="en-US" altLang="en-US"/>
              <a:pPr>
                <a:spcBef>
                  <a:spcPct val="0"/>
                </a:spcBef>
              </a:pPr>
              <a:t>68</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75EE73D7-B425-442F-8044-0B32CB364EC1}"/>
              </a:ext>
            </a:extLst>
          </p:cNvPr>
          <p:cNvSpPr>
            <a:spLocks noGrp="1" noRot="1" noChangeAspect="1" noTextEdit="1"/>
          </p:cNvSpPr>
          <p:nvPr>
            <p:ph type="sldImg"/>
          </p:nvPr>
        </p:nvSpPr>
        <p:spPr>
          <a:xfrm>
            <a:off x="407988" y="696913"/>
            <a:ext cx="6205537" cy="3490912"/>
          </a:xfrm>
          <a:ln/>
        </p:spPr>
      </p:sp>
      <p:sp>
        <p:nvSpPr>
          <p:cNvPr id="155651" name="Notes Placeholder 2">
            <a:extLst>
              <a:ext uri="{FF2B5EF4-FFF2-40B4-BE49-F238E27FC236}">
                <a16:creationId xmlns:a16="http://schemas.microsoft.com/office/drawing/2014/main" id="{E5FFEE8C-4F45-4837-970C-2354FAAEC49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55652" name="Slide Number Placeholder 3">
            <a:extLst>
              <a:ext uri="{FF2B5EF4-FFF2-40B4-BE49-F238E27FC236}">
                <a16:creationId xmlns:a16="http://schemas.microsoft.com/office/drawing/2014/main" id="{DC8E0F11-BDE8-409B-B23A-6973EF1E915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05D9C3-6DE1-4829-98B1-9D0176F35436}" type="slidenum">
              <a:rPr lang="en-CA" altLang="en-US"/>
              <a:pPr>
                <a:spcBef>
                  <a:spcPct val="0"/>
                </a:spcBef>
              </a:pPr>
              <a:t>69</a:t>
            </a:fld>
            <a:endParaRPr lang="en-CA"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a:extLst>
              <a:ext uri="{FF2B5EF4-FFF2-40B4-BE49-F238E27FC236}">
                <a16:creationId xmlns:a16="http://schemas.microsoft.com/office/drawing/2014/main" id="{6A157C01-866C-4A90-A5B0-F3BC241E09CF}"/>
              </a:ext>
            </a:extLst>
          </p:cNvPr>
          <p:cNvSpPr>
            <a:spLocks noGrp="1" noRot="1" noChangeAspect="1" noTextEdit="1"/>
          </p:cNvSpPr>
          <p:nvPr>
            <p:ph type="sldImg"/>
          </p:nvPr>
        </p:nvSpPr>
        <p:spPr>
          <a:xfrm>
            <a:off x="407988" y="696913"/>
            <a:ext cx="6205537" cy="3490912"/>
          </a:xfrm>
          <a:ln/>
        </p:spPr>
      </p:sp>
      <p:sp>
        <p:nvSpPr>
          <p:cNvPr id="157699" name="Notes Placeholder 2">
            <a:extLst>
              <a:ext uri="{FF2B5EF4-FFF2-40B4-BE49-F238E27FC236}">
                <a16:creationId xmlns:a16="http://schemas.microsoft.com/office/drawing/2014/main" id="{7E1DC168-1B0D-4F6A-94EE-9FE1329446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57700" name="Slide Number Placeholder 3">
            <a:extLst>
              <a:ext uri="{FF2B5EF4-FFF2-40B4-BE49-F238E27FC236}">
                <a16:creationId xmlns:a16="http://schemas.microsoft.com/office/drawing/2014/main" id="{DA98DD45-4BD7-475D-91C4-FF6F938F4AA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84CCF4-8D8A-4A54-9A41-B73E24D7A71E}" type="slidenum">
              <a:rPr lang="en-CA" altLang="en-US"/>
              <a:pPr>
                <a:spcBef>
                  <a:spcPct val="0"/>
                </a:spcBef>
              </a:pPr>
              <a:t>70</a:t>
            </a:fld>
            <a:endParaRPr lang="en-CA"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BA7025FA-15FA-4B60-9B98-82999DFAFEE0}"/>
              </a:ext>
            </a:extLst>
          </p:cNvPr>
          <p:cNvSpPr>
            <a:spLocks noGrp="1" noRot="1" noChangeAspect="1" noTextEdit="1"/>
          </p:cNvSpPr>
          <p:nvPr>
            <p:ph type="sldImg"/>
          </p:nvPr>
        </p:nvSpPr>
        <p:spPr>
          <a:xfrm>
            <a:off x="407988" y="696913"/>
            <a:ext cx="6205537" cy="3490912"/>
          </a:xfrm>
          <a:ln/>
        </p:spPr>
      </p:sp>
      <p:sp>
        <p:nvSpPr>
          <p:cNvPr id="159747" name="Notes Placeholder 2">
            <a:extLst>
              <a:ext uri="{FF2B5EF4-FFF2-40B4-BE49-F238E27FC236}">
                <a16:creationId xmlns:a16="http://schemas.microsoft.com/office/drawing/2014/main" id="{509E5379-BE2E-41F1-AD46-354960094D4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CA" altLang="en-US" dirty="0"/>
              <a:t>Pass sheets out again, same as before</a:t>
            </a:r>
          </a:p>
        </p:txBody>
      </p:sp>
      <p:sp>
        <p:nvSpPr>
          <p:cNvPr id="159748" name="Slide Number Placeholder 3">
            <a:extLst>
              <a:ext uri="{FF2B5EF4-FFF2-40B4-BE49-F238E27FC236}">
                <a16:creationId xmlns:a16="http://schemas.microsoft.com/office/drawing/2014/main" id="{E6484FCC-88E8-45F0-AC0B-E7DEA44549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79E40F-F5B9-49CF-9C00-B638F8781A57}" type="slidenum">
              <a:rPr lang="en-CA" altLang="en-US"/>
              <a:pPr>
                <a:spcBef>
                  <a:spcPct val="0"/>
                </a:spcBef>
              </a:pPr>
              <a:t>71</a:t>
            </a:fld>
            <a:endParaRPr lang="en-CA"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89CC4084-F0FF-44F0-BAD4-3CC8541F3965}"/>
              </a:ext>
            </a:extLst>
          </p:cNvPr>
          <p:cNvSpPr>
            <a:spLocks noGrp="1" noRot="1" noChangeAspect="1" noTextEdit="1"/>
          </p:cNvSpPr>
          <p:nvPr>
            <p:ph type="sldImg"/>
          </p:nvPr>
        </p:nvSpPr>
        <p:spPr>
          <a:xfrm>
            <a:off x="407988" y="696913"/>
            <a:ext cx="6205537" cy="3490912"/>
          </a:xfrm>
          <a:ln/>
        </p:spPr>
      </p:sp>
      <p:sp>
        <p:nvSpPr>
          <p:cNvPr id="161795" name="Notes Placeholder 2">
            <a:extLst>
              <a:ext uri="{FF2B5EF4-FFF2-40B4-BE49-F238E27FC236}">
                <a16:creationId xmlns:a16="http://schemas.microsoft.com/office/drawing/2014/main" id="{F866ACDC-6A66-4184-822C-200656D17F1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61796" name="Slide Number Placeholder 3">
            <a:extLst>
              <a:ext uri="{FF2B5EF4-FFF2-40B4-BE49-F238E27FC236}">
                <a16:creationId xmlns:a16="http://schemas.microsoft.com/office/drawing/2014/main" id="{2BE35552-7386-4697-A187-D4ABA590BED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29D47B-D507-4785-8B4C-C2CB2D7CFC07}" type="slidenum">
              <a:rPr lang="en-CA" altLang="en-US"/>
              <a:pPr>
                <a:spcBef>
                  <a:spcPct val="0"/>
                </a:spcBef>
              </a:pPr>
              <a:t>72</a:t>
            </a:fld>
            <a:endParaRPr lang="en-CA"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a:extLst>
              <a:ext uri="{FF2B5EF4-FFF2-40B4-BE49-F238E27FC236}">
                <a16:creationId xmlns:a16="http://schemas.microsoft.com/office/drawing/2014/main" id="{695724D1-0123-4BDD-898E-2CA0F1B8F7D2}"/>
              </a:ext>
            </a:extLst>
          </p:cNvPr>
          <p:cNvSpPr>
            <a:spLocks noGrp="1" noRot="1" noChangeAspect="1" noTextEdit="1"/>
          </p:cNvSpPr>
          <p:nvPr>
            <p:ph type="sldImg"/>
          </p:nvPr>
        </p:nvSpPr>
        <p:spPr>
          <a:xfrm>
            <a:off x="407988" y="696913"/>
            <a:ext cx="6205537" cy="3490912"/>
          </a:xfrm>
          <a:ln/>
        </p:spPr>
      </p:sp>
      <p:sp>
        <p:nvSpPr>
          <p:cNvPr id="163843" name="Notes Placeholder 2">
            <a:extLst>
              <a:ext uri="{FF2B5EF4-FFF2-40B4-BE49-F238E27FC236}">
                <a16:creationId xmlns:a16="http://schemas.microsoft.com/office/drawing/2014/main" id="{FF61F358-1BDD-4AD6-9340-2702F75EB9F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63844" name="Slide Number Placeholder 3">
            <a:extLst>
              <a:ext uri="{FF2B5EF4-FFF2-40B4-BE49-F238E27FC236}">
                <a16:creationId xmlns:a16="http://schemas.microsoft.com/office/drawing/2014/main" id="{88B7286F-8B50-4ACB-BA2D-335A49E060C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7E1CAD-18F7-4D5A-84EC-F2B90F181458}" type="slidenum">
              <a:rPr lang="en-CA" altLang="en-US"/>
              <a:pPr>
                <a:spcBef>
                  <a:spcPct val="0"/>
                </a:spcBef>
              </a:pPr>
              <a:t>73</a:t>
            </a:fld>
            <a:endParaRPr lang="en-CA"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a:extLst>
              <a:ext uri="{FF2B5EF4-FFF2-40B4-BE49-F238E27FC236}">
                <a16:creationId xmlns:a16="http://schemas.microsoft.com/office/drawing/2014/main" id="{C39A831A-1037-4AAD-B0B5-4A80C69B2EFE}"/>
              </a:ext>
            </a:extLst>
          </p:cNvPr>
          <p:cNvSpPr>
            <a:spLocks noGrp="1" noRot="1" noChangeAspect="1" noTextEdit="1"/>
          </p:cNvSpPr>
          <p:nvPr>
            <p:ph type="sldImg"/>
          </p:nvPr>
        </p:nvSpPr>
        <p:spPr>
          <a:xfrm>
            <a:off x="407988" y="696913"/>
            <a:ext cx="6205537" cy="3490912"/>
          </a:xfrm>
          <a:ln/>
        </p:spPr>
      </p:sp>
      <p:sp>
        <p:nvSpPr>
          <p:cNvPr id="165891" name="Notes Placeholder 2">
            <a:extLst>
              <a:ext uri="{FF2B5EF4-FFF2-40B4-BE49-F238E27FC236}">
                <a16:creationId xmlns:a16="http://schemas.microsoft.com/office/drawing/2014/main" id="{396E6652-527D-4931-9E2E-10EFF2639D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65892" name="Slide Number Placeholder 3">
            <a:extLst>
              <a:ext uri="{FF2B5EF4-FFF2-40B4-BE49-F238E27FC236}">
                <a16:creationId xmlns:a16="http://schemas.microsoft.com/office/drawing/2014/main" id="{DECF6876-AE78-472B-ACD3-A7E9CFA5B6D9}"/>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5DCC5D7-8C8F-4D10-A908-7C0CCF3CA1E9}" type="slidenum">
              <a:rPr lang="en-CA" altLang="en-US"/>
              <a:pPr algn="r" eaLnBrk="1" hangingPunct="1">
                <a:spcBef>
                  <a:spcPct val="0"/>
                </a:spcBef>
              </a:pPr>
              <a:t>74</a:t>
            </a:fld>
            <a:endParaRPr lang="en-CA"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a:extLst>
              <a:ext uri="{FF2B5EF4-FFF2-40B4-BE49-F238E27FC236}">
                <a16:creationId xmlns:a16="http://schemas.microsoft.com/office/drawing/2014/main" id="{F7166297-8BAF-4ABD-B471-8FE50CA6C0CB}"/>
              </a:ext>
            </a:extLst>
          </p:cNvPr>
          <p:cNvSpPr>
            <a:spLocks noGrp="1" noRot="1" noChangeAspect="1" noTextEdit="1"/>
          </p:cNvSpPr>
          <p:nvPr>
            <p:ph type="sldImg"/>
          </p:nvPr>
        </p:nvSpPr>
        <p:spPr>
          <a:xfrm>
            <a:off x="407988" y="696913"/>
            <a:ext cx="6205537" cy="3490912"/>
          </a:xfrm>
          <a:ln/>
        </p:spPr>
      </p:sp>
      <p:sp>
        <p:nvSpPr>
          <p:cNvPr id="174083" name="Notes Placeholder 2">
            <a:extLst>
              <a:ext uri="{FF2B5EF4-FFF2-40B4-BE49-F238E27FC236}">
                <a16:creationId xmlns:a16="http://schemas.microsoft.com/office/drawing/2014/main" id="{ED246B09-4E4F-4713-B1A8-4C29D21781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74084" name="Slide Number Placeholder 3">
            <a:extLst>
              <a:ext uri="{FF2B5EF4-FFF2-40B4-BE49-F238E27FC236}">
                <a16:creationId xmlns:a16="http://schemas.microsoft.com/office/drawing/2014/main" id="{76AE7739-A491-44F2-8BCF-4C1FBDD85120}"/>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D27CCBC-4AA4-44D7-920B-FBC35372BAB6}" type="slidenum">
              <a:rPr lang="en-CA" altLang="en-US"/>
              <a:pPr algn="r" eaLnBrk="1" hangingPunct="1">
                <a:spcBef>
                  <a:spcPct val="0"/>
                </a:spcBef>
              </a:pPr>
              <a:t>75</a:t>
            </a:fld>
            <a:endParaRPr lang="en-CA"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a:extLst>
              <a:ext uri="{FF2B5EF4-FFF2-40B4-BE49-F238E27FC236}">
                <a16:creationId xmlns:a16="http://schemas.microsoft.com/office/drawing/2014/main" id="{1ABABE93-0E20-432C-8F30-8783355CB1C6}"/>
              </a:ext>
            </a:extLst>
          </p:cNvPr>
          <p:cNvSpPr>
            <a:spLocks noGrp="1" noRot="1" noChangeAspect="1" noTextEdit="1"/>
          </p:cNvSpPr>
          <p:nvPr>
            <p:ph type="sldImg"/>
          </p:nvPr>
        </p:nvSpPr>
        <p:spPr>
          <a:xfrm>
            <a:off x="407988" y="696913"/>
            <a:ext cx="6205537" cy="3490912"/>
          </a:xfrm>
          <a:ln/>
        </p:spPr>
      </p:sp>
      <p:sp>
        <p:nvSpPr>
          <p:cNvPr id="176131" name="Notes Placeholder 2">
            <a:extLst>
              <a:ext uri="{FF2B5EF4-FFF2-40B4-BE49-F238E27FC236}">
                <a16:creationId xmlns:a16="http://schemas.microsoft.com/office/drawing/2014/main" id="{BBA54277-DF66-4CBE-A174-CD1646E86B2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76132" name="Slide Number Placeholder 3">
            <a:extLst>
              <a:ext uri="{FF2B5EF4-FFF2-40B4-BE49-F238E27FC236}">
                <a16:creationId xmlns:a16="http://schemas.microsoft.com/office/drawing/2014/main" id="{88D8EF6F-FDBD-4BDC-B2CD-9893686267D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C7865C-221D-4CD3-9195-17C9B42EF20C}" type="slidenum">
              <a:rPr lang="en-CA" altLang="en-US"/>
              <a:pPr>
                <a:spcBef>
                  <a:spcPct val="0"/>
                </a:spcBef>
              </a:pPr>
              <a:t>76</a:t>
            </a:fld>
            <a:endParaRPr lang="en-CA"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a:extLst>
              <a:ext uri="{FF2B5EF4-FFF2-40B4-BE49-F238E27FC236}">
                <a16:creationId xmlns:a16="http://schemas.microsoft.com/office/drawing/2014/main" id="{B6DA821C-4DC0-405C-8982-0F8AA4BCC64B}"/>
              </a:ext>
            </a:extLst>
          </p:cNvPr>
          <p:cNvSpPr>
            <a:spLocks noGrp="1" noRot="1" noChangeAspect="1" noTextEdit="1"/>
          </p:cNvSpPr>
          <p:nvPr>
            <p:ph type="sldImg"/>
          </p:nvPr>
        </p:nvSpPr>
        <p:spPr>
          <a:xfrm>
            <a:off x="407988" y="696913"/>
            <a:ext cx="6205537" cy="3490912"/>
          </a:xfrm>
          <a:ln/>
        </p:spPr>
      </p:sp>
      <p:sp>
        <p:nvSpPr>
          <p:cNvPr id="178179" name="Notes Placeholder 2">
            <a:extLst>
              <a:ext uri="{FF2B5EF4-FFF2-40B4-BE49-F238E27FC236}">
                <a16:creationId xmlns:a16="http://schemas.microsoft.com/office/drawing/2014/main" id="{3E8235BA-F197-47BD-B21F-259DCD9379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CA" altLang="en-US" dirty="0"/>
              <a:t>Pass sheets out again, same as before</a:t>
            </a:r>
          </a:p>
          <a:p>
            <a:pPr eaLnBrk="1" hangingPunct="1">
              <a:spcBef>
                <a:spcPct val="0"/>
              </a:spcBef>
            </a:pPr>
            <a:r>
              <a:rPr lang="en-US" altLang="en-US" dirty="0"/>
              <a:t>Every 20 seconds, tell the members how many “shifts” they have been looking for the missing numbers.</a:t>
            </a:r>
          </a:p>
          <a:p>
            <a:pPr eaLnBrk="1" hangingPunct="1">
              <a:spcBef>
                <a:spcPct val="0"/>
              </a:spcBef>
            </a:pPr>
            <a:endParaRPr lang="en-CA" altLang="en-US" dirty="0"/>
          </a:p>
        </p:txBody>
      </p:sp>
      <p:sp>
        <p:nvSpPr>
          <p:cNvPr id="178180" name="Slide Number Placeholder 3">
            <a:extLst>
              <a:ext uri="{FF2B5EF4-FFF2-40B4-BE49-F238E27FC236}">
                <a16:creationId xmlns:a16="http://schemas.microsoft.com/office/drawing/2014/main" id="{59A52FEF-150C-4658-BCF1-DCF2FB7D0B9F}"/>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4D19B37-C3C6-4AD8-8FD0-24A4BA5C8CAF}" type="slidenum">
              <a:rPr lang="en-CA" altLang="en-US"/>
              <a:pPr algn="r" eaLnBrk="1" hangingPunct="1">
                <a:spcBef>
                  <a:spcPct val="0"/>
                </a:spcBef>
              </a:pPr>
              <a:t>77</a:t>
            </a:fld>
            <a:endParaRPr lang="en-CA"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a:extLst>
              <a:ext uri="{FF2B5EF4-FFF2-40B4-BE49-F238E27FC236}">
                <a16:creationId xmlns:a16="http://schemas.microsoft.com/office/drawing/2014/main" id="{E58F1CBB-37EF-4553-B638-F91132760700}"/>
              </a:ext>
            </a:extLst>
          </p:cNvPr>
          <p:cNvSpPr>
            <a:spLocks noGrp="1" noRot="1" noChangeAspect="1" noTextEdit="1"/>
          </p:cNvSpPr>
          <p:nvPr>
            <p:ph type="sldImg"/>
          </p:nvPr>
        </p:nvSpPr>
        <p:spPr>
          <a:xfrm>
            <a:off x="407988" y="696913"/>
            <a:ext cx="6205537" cy="3490912"/>
          </a:xfrm>
          <a:ln/>
        </p:spPr>
      </p:sp>
      <p:sp>
        <p:nvSpPr>
          <p:cNvPr id="180227" name="Notes Placeholder 2">
            <a:extLst>
              <a:ext uri="{FF2B5EF4-FFF2-40B4-BE49-F238E27FC236}">
                <a16:creationId xmlns:a16="http://schemas.microsoft.com/office/drawing/2014/main" id="{FF001ABC-4DBF-495E-8B2B-29694C492E7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80228" name="Slide Number Placeholder 3">
            <a:extLst>
              <a:ext uri="{FF2B5EF4-FFF2-40B4-BE49-F238E27FC236}">
                <a16:creationId xmlns:a16="http://schemas.microsoft.com/office/drawing/2014/main" id="{BD4D7A7E-6B7E-413C-978E-3435982E802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169CF6-F2DE-4D01-AC5B-BB8B70AE3DFD}" type="slidenum">
              <a:rPr lang="en-CA" altLang="en-US"/>
              <a:pPr>
                <a:spcBef>
                  <a:spcPct val="0"/>
                </a:spcBef>
              </a:pPr>
              <a:t>78</a:t>
            </a:fld>
            <a:endParaRPr lang="en-CA"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a:extLst>
              <a:ext uri="{FF2B5EF4-FFF2-40B4-BE49-F238E27FC236}">
                <a16:creationId xmlns:a16="http://schemas.microsoft.com/office/drawing/2014/main" id="{93CF847F-FB99-467D-9279-0CA75E933DE2}"/>
              </a:ext>
            </a:extLst>
          </p:cNvPr>
          <p:cNvSpPr>
            <a:spLocks noGrp="1" noRot="1" noChangeAspect="1" noTextEdit="1"/>
          </p:cNvSpPr>
          <p:nvPr>
            <p:ph type="sldImg"/>
          </p:nvPr>
        </p:nvSpPr>
        <p:spPr>
          <a:xfrm>
            <a:off x="407988" y="696913"/>
            <a:ext cx="6205537" cy="3490912"/>
          </a:xfrm>
          <a:ln/>
        </p:spPr>
      </p:sp>
      <p:sp>
        <p:nvSpPr>
          <p:cNvPr id="182275" name="Notes Placeholder 2">
            <a:extLst>
              <a:ext uri="{FF2B5EF4-FFF2-40B4-BE49-F238E27FC236}">
                <a16:creationId xmlns:a16="http://schemas.microsoft.com/office/drawing/2014/main" id="{370B25A1-2B38-4B8C-80C7-5E20295138E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CA" altLang="en-US" dirty="0"/>
              <a:t>Pass sheets out again, same as before</a:t>
            </a:r>
          </a:p>
          <a:p>
            <a:pPr eaLnBrk="1" hangingPunct="1">
              <a:spcBef>
                <a:spcPct val="0"/>
              </a:spcBef>
            </a:pPr>
            <a:endParaRPr lang="en-CA" altLang="en-US" dirty="0"/>
          </a:p>
        </p:txBody>
      </p:sp>
      <p:sp>
        <p:nvSpPr>
          <p:cNvPr id="182276" name="Slide Number Placeholder 3">
            <a:extLst>
              <a:ext uri="{FF2B5EF4-FFF2-40B4-BE49-F238E27FC236}">
                <a16:creationId xmlns:a16="http://schemas.microsoft.com/office/drawing/2014/main" id="{851489A3-3BA5-4614-8D30-84F6403B44B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F54D9B2-4964-495F-A3F8-0011BCF35C1F}" type="slidenum">
              <a:rPr lang="en-CA" altLang="en-US"/>
              <a:pPr>
                <a:spcBef>
                  <a:spcPct val="0"/>
                </a:spcBef>
              </a:pPr>
              <a:t>79</a:t>
            </a:fld>
            <a:endParaRPr lang="en-CA"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a:extLst>
              <a:ext uri="{FF2B5EF4-FFF2-40B4-BE49-F238E27FC236}">
                <a16:creationId xmlns:a16="http://schemas.microsoft.com/office/drawing/2014/main" id="{3A1EB8AB-C369-4949-8D91-B3A49715F443}"/>
              </a:ext>
            </a:extLst>
          </p:cNvPr>
          <p:cNvSpPr>
            <a:spLocks noGrp="1" noRot="1" noChangeAspect="1" noTextEdit="1"/>
          </p:cNvSpPr>
          <p:nvPr>
            <p:ph type="sldImg"/>
          </p:nvPr>
        </p:nvSpPr>
        <p:spPr>
          <a:xfrm>
            <a:off x="407988" y="696913"/>
            <a:ext cx="6205537" cy="3490912"/>
          </a:xfrm>
          <a:ln/>
        </p:spPr>
      </p:sp>
      <p:sp>
        <p:nvSpPr>
          <p:cNvPr id="184323" name="Notes Placeholder 2">
            <a:extLst>
              <a:ext uri="{FF2B5EF4-FFF2-40B4-BE49-F238E27FC236}">
                <a16:creationId xmlns:a16="http://schemas.microsoft.com/office/drawing/2014/main" id="{E21D3D60-C814-4A83-A9FA-B4433ACD1A7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84324" name="Slide Number Placeholder 3">
            <a:extLst>
              <a:ext uri="{FF2B5EF4-FFF2-40B4-BE49-F238E27FC236}">
                <a16:creationId xmlns:a16="http://schemas.microsoft.com/office/drawing/2014/main" id="{843EA8F0-BB63-4BD1-A3C9-2EC30D5EA9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733AC00-81A7-4F5B-A817-6DE2F7296935}" type="slidenum">
              <a:rPr lang="en-CA" altLang="en-US"/>
              <a:pPr>
                <a:spcBef>
                  <a:spcPct val="0"/>
                </a:spcBef>
              </a:pPr>
              <a:t>80</a:t>
            </a:fld>
            <a:endParaRPr lang="en-CA"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a:extLst>
              <a:ext uri="{FF2B5EF4-FFF2-40B4-BE49-F238E27FC236}">
                <a16:creationId xmlns:a16="http://schemas.microsoft.com/office/drawing/2014/main" id="{9E497A28-DF00-4F67-BCC4-0FB1DB3EDC80}"/>
              </a:ext>
            </a:extLst>
          </p:cNvPr>
          <p:cNvSpPr>
            <a:spLocks noGrp="1" noRot="1" noChangeAspect="1" noTextEdit="1"/>
          </p:cNvSpPr>
          <p:nvPr>
            <p:ph type="sldImg"/>
          </p:nvPr>
        </p:nvSpPr>
        <p:spPr>
          <a:xfrm>
            <a:off x="407988" y="696913"/>
            <a:ext cx="6205537" cy="3490912"/>
          </a:xfrm>
          <a:ln/>
        </p:spPr>
      </p:sp>
      <p:sp>
        <p:nvSpPr>
          <p:cNvPr id="186371" name="Notes Placeholder 2">
            <a:extLst>
              <a:ext uri="{FF2B5EF4-FFF2-40B4-BE49-F238E27FC236}">
                <a16:creationId xmlns:a16="http://schemas.microsoft.com/office/drawing/2014/main" id="{A45A9625-3675-4785-98BA-A0C2C70BD7A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86372" name="Slide Number Placeholder 3">
            <a:extLst>
              <a:ext uri="{FF2B5EF4-FFF2-40B4-BE49-F238E27FC236}">
                <a16:creationId xmlns:a16="http://schemas.microsoft.com/office/drawing/2014/main" id="{8A552BA3-4756-4224-A905-601AF946C3C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7824CA-69BA-4C34-AEB7-A3A9344CAFBB}" type="slidenum">
              <a:rPr lang="en-CA" altLang="en-US"/>
              <a:pPr>
                <a:spcBef>
                  <a:spcPct val="0"/>
                </a:spcBef>
              </a:pPr>
              <a:t>81</a:t>
            </a:fld>
            <a:endParaRPr lang="en-CA"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a:extLst>
              <a:ext uri="{FF2B5EF4-FFF2-40B4-BE49-F238E27FC236}">
                <a16:creationId xmlns:a16="http://schemas.microsoft.com/office/drawing/2014/main" id="{7337C0A5-FDED-488A-B70F-10AFFF2E2C90}"/>
              </a:ext>
            </a:extLst>
          </p:cNvPr>
          <p:cNvSpPr>
            <a:spLocks noGrp="1" noRot="1" noChangeAspect="1" noTextEdit="1"/>
          </p:cNvSpPr>
          <p:nvPr>
            <p:ph type="sldImg"/>
          </p:nvPr>
        </p:nvSpPr>
        <p:spPr>
          <a:xfrm>
            <a:off x="407988" y="696913"/>
            <a:ext cx="6205537" cy="3490912"/>
          </a:xfrm>
          <a:ln/>
        </p:spPr>
      </p:sp>
      <p:sp>
        <p:nvSpPr>
          <p:cNvPr id="188419" name="Notes Placeholder 2">
            <a:extLst>
              <a:ext uri="{FF2B5EF4-FFF2-40B4-BE49-F238E27FC236}">
                <a16:creationId xmlns:a16="http://schemas.microsoft.com/office/drawing/2014/main" id="{8251357A-188C-49ED-B3CE-97BC2EB83A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88420" name="Slide Number Placeholder 3">
            <a:extLst>
              <a:ext uri="{FF2B5EF4-FFF2-40B4-BE49-F238E27FC236}">
                <a16:creationId xmlns:a16="http://schemas.microsoft.com/office/drawing/2014/main" id="{168B50F2-347C-4EB3-976A-E1D3374EF437}"/>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0DE2A17-10B3-4897-A668-321CD003DD20}" type="slidenum">
              <a:rPr lang="en-CA" altLang="en-US"/>
              <a:pPr algn="r" eaLnBrk="1" hangingPunct="1">
                <a:spcBef>
                  <a:spcPct val="0"/>
                </a:spcBef>
              </a:pPr>
              <a:t>82</a:t>
            </a:fld>
            <a:endParaRPr lang="en-CA"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a:extLst>
              <a:ext uri="{FF2B5EF4-FFF2-40B4-BE49-F238E27FC236}">
                <a16:creationId xmlns:a16="http://schemas.microsoft.com/office/drawing/2014/main" id="{181053BC-EE90-47C2-B3EE-682DE9607F32}"/>
              </a:ext>
            </a:extLst>
          </p:cNvPr>
          <p:cNvSpPr>
            <a:spLocks noGrp="1" noRot="1" noChangeAspect="1" noTextEdit="1"/>
          </p:cNvSpPr>
          <p:nvPr>
            <p:ph type="sldImg"/>
          </p:nvPr>
        </p:nvSpPr>
        <p:spPr>
          <a:xfrm>
            <a:off x="407988" y="696913"/>
            <a:ext cx="6205537" cy="3490912"/>
          </a:xfrm>
          <a:ln/>
        </p:spPr>
      </p:sp>
      <p:sp>
        <p:nvSpPr>
          <p:cNvPr id="190467" name="Notes Placeholder 2">
            <a:extLst>
              <a:ext uri="{FF2B5EF4-FFF2-40B4-BE49-F238E27FC236}">
                <a16:creationId xmlns:a16="http://schemas.microsoft.com/office/drawing/2014/main" id="{1441FCBA-970A-4921-A207-C36D8E14B63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90468" name="Slide Number Placeholder 3">
            <a:extLst>
              <a:ext uri="{FF2B5EF4-FFF2-40B4-BE49-F238E27FC236}">
                <a16:creationId xmlns:a16="http://schemas.microsoft.com/office/drawing/2014/main" id="{D195AF2A-3B6D-4DE7-933E-C86387A2F8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7D4701-E21A-4C1C-A895-C41ECDF02CB7}" type="slidenum">
              <a:rPr lang="en-CA" altLang="en-US"/>
              <a:pPr>
                <a:spcBef>
                  <a:spcPct val="0"/>
                </a:spcBef>
              </a:pPr>
              <a:t>83</a:t>
            </a:fld>
            <a:endParaRPr lang="en-CA"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a:extLst>
              <a:ext uri="{FF2B5EF4-FFF2-40B4-BE49-F238E27FC236}">
                <a16:creationId xmlns:a16="http://schemas.microsoft.com/office/drawing/2014/main" id="{47519DF0-B627-45FC-9DEE-F2CFF16DF520}"/>
              </a:ext>
            </a:extLst>
          </p:cNvPr>
          <p:cNvSpPr>
            <a:spLocks noGrp="1" noRot="1" noChangeAspect="1" noTextEdit="1"/>
          </p:cNvSpPr>
          <p:nvPr>
            <p:ph type="sldImg"/>
          </p:nvPr>
        </p:nvSpPr>
        <p:spPr>
          <a:xfrm>
            <a:off x="407988" y="696913"/>
            <a:ext cx="6205537" cy="3490912"/>
          </a:xfrm>
          <a:ln/>
        </p:spPr>
      </p:sp>
      <p:sp>
        <p:nvSpPr>
          <p:cNvPr id="202755" name="Notes Placeholder 2">
            <a:extLst>
              <a:ext uri="{FF2B5EF4-FFF2-40B4-BE49-F238E27FC236}">
                <a16:creationId xmlns:a16="http://schemas.microsoft.com/office/drawing/2014/main" id="{60B11447-2858-47D3-9FE2-9EE74618B51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202756" name="Slide Number Placeholder 3">
            <a:extLst>
              <a:ext uri="{FF2B5EF4-FFF2-40B4-BE49-F238E27FC236}">
                <a16:creationId xmlns:a16="http://schemas.microsoft.com/office/drawing/2014/main" id="{36308C97-E95C-40DE-A070-70E03C3871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CFBC94-F7EF-4FDC-A7EA-9E45A760448A}" type="slidenum">
              <a:rPr lang="en-CA" altLang="en-US"/>
              <a:pPr>
                <a:spcBef>
                  <a:spcPct val="0"/>
                </a:spcBef>
              </a:pPr>
              <a:t>84</a:t>
            </a:fld>
            <a:endParaRPr lang="en-CA"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a:extLst>
              <a:ext uri="{FF2B5EF4-FFF2-40B4-BE49-F238E27FC236}">
                <a16:creationId xmlns:a16="http://schemas.microsoft.com/office/drawing/2014/main" id="{ECD47E41-425E-4CC0-99CF-A944F9425ECC}"/>
              </a:ext>
            </a:extLst>
          </p:cNvPr>
          <p:cNvSpPr>
            <a:spLocks noGrp="1" noRot="1" noChangeAspect="1" noTextEdit="1"/>
          </p:cNvSpPr>
          <p:nvPr>
            <p:ph type="sldImg"/>
          </p:nvPr>
        </p:nvSpPr>
        <p:spPr>
          <a:xfrm>
            <a:off x="407988" y="696913"/>
            <a:ext cx="6205537" cy="3490912"/>
          </a:xfrm>
          <a:ln/>
        </p:spPr>
      </p:sp>
      <p:sp>
        <p:nvSpPr>
          <p:cNvPr id="204803" name="Notes Placeholder 2">
            <a:extLst>
              <a:ext uri="{FF2B5EF4-FFF2-40B4-BE49-F238E27FC236}">
                <a16:creationId xmlns:a16="http://schemas.microsoft.com/office/drawing/2014/main" id="{93EDFA2D-2EE5-437A-9FBC-F369802833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204804" name="Slide Number Placeholder 3">
            <a:extLst>
              <a:ext uri="{FF2B5EF4-FFF2-40B4-BE49-F238E27FC236}">
                <a16:creationId xmlns:a16="http://schemas.microsoft.com/office/drawing/2014/main" id="{0911D7DA-3F74-4322-ABF4-5ACB117411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9E083FC-84BE-4091-B0E3-F7BF2FC6B924}" type="slidenum">
              <a:rPr lang="en-CA" altLang="en-US"/>
              <a:pPr>
                <a:spcBef>
                  <a:spcPct val="0"/>
                </a:spcBef>
              </a:pPr>
              <a:t>85</a:t>
            </a:fld>
            <a:endParaRPr lang="en-CA"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New Secti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6D2040F-EA90-4D11-B308-1FDFA3B0DFAE}"/>
              </a:ext>
            </a:extLst>
          </p:cNvPr>
          <p:cNvSpPr/>
          <p:nvPr userDrawn="1"/>
        </p:nvSpPr>
        <p:spPr>
          <a:xfrm>
            <a:off x="0" y="6551510"/>
            <a:ext cx="12192000" cy="306490"/>
          </a:xfrm>
          <a:prstGeom prst="rect">
            <a:avLst/>
          </a:prstGeom>
          <a:solidFill>
            <a:srgbClr val="2F89CA"/>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fontAlgn="auto" hangingPunct="1">
              <a:spcBef>
                <a:spcPts val="0"/>
              </a:spcBef>
              <a:spcAft>
                <a:spcPts val="0"/>
              </a:spcAft>
              <a:defRPr/>
            </a:pPr>
            <a:endParaRPr lang="en-US" sz="2400" dirty="0"/>
          </a:p>
        </p:txBody>
      </p:sp>
      <p:sp>
        <p:nvSpPr>
          <p:cNvPr id="4" name="Rectangle 3">
            <a:extLst>
              <a:ext uri="{FF2B5EF4-FFF2-40B4-BE49-F238E27FC236}">
                <a16:creationId xmlns:a16="http://schemas.microsoft.com/office/drawing/2014/main" id="{45F34DA7-690F-4EC2-883D-B5CB71C113B6}"/>
              </a:ext>
            </a:extLst>
          </p:cNvPr>
          <p:cNvSpPr/>
          <p:nvPr/>
        </p:nvSpPr>
        <p:spPr>
          <a:xfrm>
            <a:off x="101600" y="1066800"/>
            <a:ext cx="9550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dirty="0"/>
          </a:p>
        </p:txBody>
      </p:sp>
      <p:sp>
        <p:nvSpPr>
          <p:cNvPr id="8" name="AutoShape 3">
            <a:extLst>
              <a:ext uri="{FF2B5EF4-FFF2-40B4-BE49-F238E27FC236}">
                <a16:creationId xmlns:a16="http://schemas.microsoft.com/office/drawing/2014/main" id="{1A9E4ABC-168E-4B87-A115-2D5F81BA0431}"/>
              </a:ext>
            </a:extLst>
          </p:cNvPr>
          <p:cNvSpPr>
            <a:spLocks noChangeAspect="1" noChangeArrowheads="1"/>
          </p:cNvSpPr>
          <p:nvPr/>
        </p:nvSpPr>
        <p:spPr bwMode="auto">
          <a:xfrm>
            <a:off x="1625600" y="1"/>
            <a:ext cx="9245600" cy="69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ekton"/>
              </a:defRPr>
            </a:lvl1pPr>
            <a:lvl2pPr marL="742950" indent="-285750" eaLnBrk="0" hangingPunct="0">
              <a:defRPr sz="2400">
                <a:solidFill>
                  <a:schemeClr val="tx1"/>
                </a:solidFill>
                <a:latin typeface="Tekton"/>
              </a:defRPr>
            </a:lvl2pPr>
            <a:lvl3pPr marL="1143000" indent="-228600" eaLnBrk="0" hangingPunct="0">
              <a:defRPr sz="2400">
                <a:solidFill>
                  <a:schemeClr val="tx1"/>
                </a:solidFill>
                <a:latin typeface="Tekton"/>
              </a:defRPr>
            </a:lvl3pPr>
            <a:lvl4pPr marL="1600200" indent="-228600" eaLnBrk="0" hangingPunct="0">
              <a:defRPr sz="2400">
                <a:solidFill>
                  <a:schemeClr val="tx1"/>
                </a:solidFill>
                <a:latin typeface="Tekton"/>
              </a:defRPr>
            </a:lvl4pPr>
            <a:lvl5pPr marL="2057400" indent="-228600" eaLnBrk="0" hangingPunct="0">
              <a:defRPr sz="2400">
                <a:solidFill>
                  <a:schemeClr val="tx1"/>
                </a:solidFill>
                <a:latin typeface="Tekton"/>
              </a:defRPr>
            </a:lvl5pPr>
            <a:lvl6pPr marL="2514600" indent="-228600" eaLnBrk="0" fontAlgn="base" hangingPunct="0">
              <a:spcBef>
                <a:spcPct val="0"/>
              </a:spcBef>
              <a:spcAft>
                <a:spcPct val="0"/>
              </a:spcAft>
              <a:defRPr sz="2400">
                <a:solidFill>
                  <a:schemeClr val="tx1"/>
                </a:solidFill>
                <a:latin typeface="Tekton"/>
              </a:defRPr>
            </a:lvl6pPr>
            <a:lvl7pPr marL="2971800" indent="-228600" eaLnBrk="0" fontAlgn="base" hangingPunct="0">
              <a:spcBef>
                <a:spcPct val="0"/>
              </a:spcBef>
              <a:spcAft>
                <a:spcPct val="0"/>
              </a:spcAft>
              <a:defRPr sz="2400">
                <a:solidFill>
                  <a:schemeClr val="tx1"/>
                </a:solidFill>
                <a:latin typeface="Tekton"/>
              </a:defRPr>
            </a:lvl7pPr>
            <a:lvl8pPr marL="3429000" indent="-228600" eaLnBrk="0" fontAlgn="base" hangingPunct="0">
              <a:spcBef>
                <a:spcPct val="0"/>
              </a:spcBef>
              <a:spcAft>
                <a:spcPct val="0"/>
              </a:spcAft>
              <a:defRPr sz="2400">
                <a:solidFill>
                  <a:schemeClr val="tx1"/>
                </a:solidFill>
                <a:latin typeface="Tekton"/>
              </a:defRPr>
            </a:lvl8pPr>
            <a:lvl9pPr marL="3886200" indent="-228600" eaLnBrk="0" fontAlgn="base" hangingPunct="0">
              <a:spcBef>
                <a:spcPct val="0"/>
              </a:spcBef>
              <a:spcAft>
                <a:spcPct val="0"/>
              </a:spcAft>
              <a:defRPr sz="2400">
                <a:solidFill>
                  <a:schemeClr val="tx1"/>
                </a:solidFill>
                <a:latin typeface="Tekton"/>
              </a:defRPr>
            </a:lvl9pPr>
          </a:lstStyle>
          <a:p>
            <a:pPr eaLnBrk="1" hangingPunct="1">
              <a:defRPr/>
            </a:pPr>
            <a:endParaRPr lang="en-US" altLang="en-US" sz="2400"/>
          </a:p>
        </p:txBody>
      </p:sp>
      <p:sp>
        <p:nvSpPr>
          <p:cNvPr id="9" name="Slide Number Placeholder 5">
            <a:extLst>
              <a:ext uri="{FF2B5EF4-FFF2-40B4-BE49-F238E27FC236}">
                <a16:creationId xmlns:a16="http://schemas.microsoft.com/office/drawing/2014/main" id="{CDFD2768-FCAE-4570-A6D5-24B8228109B7}"/>
              </a:ext>
            </a:extLst>
          </p:cNvPr>
          <p:cNvSpPr txBox="1">
            <a:spLocks/>
          </p:cNvSpPr>
          <p:nvPr userDrawn="1"/>
        </p:nvSpPr>
        <p:spPr>
          <a:xfrm>
            <a:off x="0" y="6488114"/>
            <a:ext cx="2743200" cy="365125"/>
          </a:xfrm>
          <a:prstGeom prst="rect">
            <a:avLst/>
          </a:prstGeom>
        </p:spPr>
        <p:txBody>
          <a:bodyPr anchor="ctr"/>
          <a:lstStyle>
            <a:lvl1pPr eaLnBrk="0" hangingPunct="0">
              <a:defRPr sz="2400">
                <a:solidFill>
                  <a:schemeClr val="tx1"/>
                </a:solidFill>
                <a:latin typeface="Tekton"/>
              </a:defRPr>
            </a:lvl1pPr>
            <a:lvl2pPr marL="742950" indent="-285750" eaLnBrk="0" hangingPunct="0">
              <a:defRPr sz="2400">
                <a:solidFill>
                  <a:schemeClr val="tx1"/>
                </a:solidFill>
                <a:latin typeface="Tekton"/>
              </a:defRPr>
            </a:lvl2pPr>
            <a:lvl3pPr marL="1143000" indent="-228600" eaLnBrk="0" hangingPunct="0">
              <a:defRPr sz="2400">
                <a:solidFill>
                  <a:schemeClr val="tx1"/>
                </a:solidFill>
                <a:latin typeface="Tekton"/>
              </a:defRPr>
            </a:lvl3pPr>
            <a:lvl4pPr marL="1600200" indent="-228600" eaLnBrk="0" hangingPunct="0">
              <a:defRPr sz="2400">
                <a:solidFill>
                  <a:schemeClr val="tx1"/>
                </a:solidFill>
                <a:latin typeface="Tekton"/>
              </a:defRPr>
            </a:lvl4pPr>
            <a:lvl5pPr marL="2057400" indent="-228600" eaLnBrk="0" hangingPunct="0">
              <a:defRPr sz="2400">
                <a:solidFill>
                  <a:schemeClr val="tx1"/>
                </a:solidFill>
                <a:latin typeface="Tekton"/>
              </a:defRPr>
            </a:lvl5pPr>
            <a:lvl6pPr marL="2514600" indent="-228600" eaLnBrk="0" fontAlgn="base" hangingPunct="0">
              <a:spcBef>
                <a:spcPct val="0"/>
              </a:spcBef>
              <a:spcAft>
                <a:spcPct val="0"/>
              </a:spcAft>
              <a:defRPr sz="2400">
                <a:solidFill>
                  <a:schemeClr val="tx1"/>
                </a:solidFill>
                <a:latin typeface="Tekton"/>
              </a:defRPr>
            </a:lvl6pPr>
            <a:lvl7pPr marL="2971800" indent="-228600" eaLnBrk="0" fontAlgn="base" hangingPunct="0">
              <a:spcBef>
                <a:spcPct val="0"/>
              </a:spcBef>
              <a:spcAft>
                <a:spcPct val="0"/>
              </a:spcAft>
              <a:defRPr sz="2400">
                <a:solidFill>
                  <a:schemeClr val="tx1"/>
                </a:solidFill>
                <a:latin typeface="Tekton"/>
              </a:defRPr>
            </a:lvl7pPr>
            <a:lvl8pPr marL="3429000" indent="-228600" eaLnBrk="0" fontAlgn="base" hangingPunct="0">
              <a:spcBef>
                <a:spcPct val="0"/>
              </a:spcBef>
              <a:spcAft>
                <a:spcPct val="0"/>
              </a:spcAft>
              <a:defRPr sz="2400">
                <a:solidFill>
                  <a:schemeClr val="tx1"/>
                </a:solidFill>
                <a:latin typeface="Tekton"/>
              </a:defRPr>
            </a:lvl8pPr>
            <a:lvl9pPr marL="3886200" indent="-228600" eaLnBrk="0" fontAlgn="base" hangingPunct="0">
              <a:spcBef>
                <a:spcPct val="0"/>
              </a:spcBef>
              <a:spcAft>
                <a:spcPct val="0"/>
              </a:spcAft>
              <a:defRPr sz="2400">
                <a:solidFill>
                  <a:schemeClr val="tx1"/>
                </a:solidFill>
                <a:latin typeface="Tekton"/>
              </a:defRPr>
            </a:lvl9pPr>
          </a:lstStyle>
          <a:p>
            <a:pPr algn="r" eaLnBrk="1" hangingPunct="1">
              <a:defRPr/>
            </a:pPr>
            <a:fld id="{7EACD530-4EBC-4918-B9C7-D1BCD22E793F}" type="slidenum">
              <a:rPr lang="en-US" altLang="en-US" sz="700" smtClean="0">
                <a:solidFill>
                  <a:srgbClr val="898989"/>
                </a:solidFill>
                <a:latin typeface="Arial" panose="020B0604020202020204" pitchFamily="34" charset="0"/>
                <a:cs typeface="Arial" panose="020B0604020202020204" pitchFamily="34" charset="0"/>
              </a:rPr>
              <a:pPr algn="r" eaLnBrk="1" hangingPunct="1">
                <a:defRPr/>
              </a:pPr>
              <a:t>‹#›</a:t>
            </a:fld>
            <a:endParaRPr lang="en-US" altLang="en-US" sz="700" dirty="0">
              <a:solidFill>
                <a:srgbClr val="898989"/>
              </a:solidFill>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608731AD-B992-497A-A001-ABCBB17E32D7}"/>
              </a:ext>
            </a:extLst>
          </p:cNvPr>
          <p:cNvCxnSpPr>
            <a:cxnSpLocks/>
          </p:cNvCxnSpPr>
          <p:nvPr/>
        </p:nvCxnSpPr>
        <p:spPr>
          <a:xfrm>
            <a:off x="381000" y="1219200"/>
            <a:ext cx="11430000" cy="0"/>
          </a:xfrm>
          <a:prstGeom prst="line">
            <a:avLst/>
          </a:prstGeom>
          <a:ln>
            <a:solidFill>
              <a:schemeClr val="tx1"/>
            </a:solidFill>
          </a:ln>
          <a:effectLst>
            <a:glow rad="50800">
              <a:srgbClr val="399EDE">
                <a:alpha val="76000"/>
              </a:srgbClr>
            </a:glow>
          </a:effectLst>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0" y="1676400"/>
            <a:ext cx="9245600" cy="1600200"/>
          </a:xfrm>
        </p:spPr>
        <p:txBody>
          <a:bodyPr/>
          <a:lstStyle>
            <a:lvl1pPr marL="0" indent="0" algn="ctr">
              <a:buNone/>
              <a:defRPr>
                <a:solidFill>
                  <a:schemeClr val="tx1"/>
                </a:solidFill>
                <a:effectLst>
                  <a:outerShdw blurRad="1270000" algn="tl" rotWithShape="0">
                    <a:schemeClr val="bg1"/>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itle 1">
            <a:extLst>
              <a:ext uri="{FF2B5EF4-FFF2-40B4-BE49-F238E27FC236}">
                <a16:creationId xmlns:a16="http://schemas.microsoft.com/office/drawing/2014/main" id="{B8474452-8783-4652-9F18-62CB6E471507}"/>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pic>
        <p:nvPicPr>
          <p:cNvPr id="2" name="Picture 1" descr="A blue and black logo&#10;&#10;Description automatically generated">
            <a:extLst>
              <a:ext uri="{FF2B5EF4-FFF2-40B4-BE49-F238E27FC236}">
                <a16:creationId xmlns:a16="http://schemas.microsoft.com/office/drawing/2014/main" id="{98697C86-8CCD-A8C8-58CC-0408EB8CE4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373" y="374955"/>
            <a:ext cx="3733827" cy="583468"/>
          </a:xfrm>
          <a:prstGeom prst="rect">
            <a:avLst/>
          </a:prstGeom>
        </p:spPr>
      </p:pic>
    </p:spTree>
    <p:extLst>
      <p:ext uri="{BB962C8B-B14F-4D97-AF65-F5344CB8AC3E}">
        <p14:creationId xmlns:p14="http://schemas.microsoft.com/office/powerpoint/2010/main" val="3959184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
        <p:nvSpPr>
          <p:cNvPr id="3" name="Content Placeholder 2"/>
          <p:cNvSpPr>
            <a:spLocks noGrp="1"/>
          </p:cNvSpPr>
          <p:nvPr>
            <p:ph idx="1"/>
          </p:nvPr>
        </p:nvSpPr>
        <p:spPr/>
        <p:txBody>
          <a:bodyPr/>
          <a:lstStyle>
            <a:lvl1pPr>
              <a:spcBef>
                <a:spcPts val="1500"/>
              </a:spcBef>
              <a:buClr>
                <a:srgbClr val="7380C3"/>
              </a:buClr>
              <a:defRPr b="0"/>
            </a:lvl1pPr>
            <a:lvl2pPr>
              <a:buClr>
                <a:srgbClr val="7380C3"/>
              </a:buClr>
              <a:defRPr b="0">
                <a:solidFill>
                  <a:schemeClr val="tx1"/>
                </a:solidFill>
              </a:defRPr>
            </a:lvl2pPr>
            <a:lvl3pPr>
              <a:buClr>
                <a:srgbClr val="7380C3"/>
              </a:buClr>
              <a:defRPr b="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62046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buClr>
                <a:srgbClr val="7380C3"/>
              </a:buClr>
              <a:defRPr sz="2800" b="0"/>
            </a:lvl1pPr>
            <a:lvl2pPr>
              <a:buClr>
                <a:srgbClr val="7380C3"/>
              </a:buClr>
              <a:defRPr sz="2400" b="0"/>
            </a:lvl2pPr>
            <a:lvl3pPr>
              <a:buClr>
                <a:srgbClr val="7380C3"/>
              </a:buClr>
              <a:defRPr sz="2000" b="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97600" y="1600201"/>
            <a:ext cx="5384800" cy="4525963"/>
          </a:xfrm>
        </p:spPr>
        <p:txBody>
          <a:bodyPr/>
          <a:lstStyle>
            <a:lvl1pPr>
              <a:buClr>
                <a:srgbClr val="7380C3"/>
              </a:buClr>
              <a:defRPr sz="2800" b="0"/>
            </a:lvl1pPr>
            <a:lvl2pPr>
              <a:buClr>
                <a:srgbClr val="7380C3"/>
              </a:buClr>
              <a:defRPr sz="2400" b="0"/>
            </a:lvl2pPr>
            <a:lvl3pPr>
              <a:buClr>
                <a:srgbClr val="7380C3"/>
              </a:buClr>
              <a:defRPr sz="2000" b="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506536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raphic slide (no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1974335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Clip Art and Text">
    <p:spTree>
      <p:nvGrpSpPr>
        <p:cNvPr id="1" name=""/>
        <p:cNvGrpSpPr/>
        <p:nvPr/>
      </p:nvGrpSpPr>
      <p:grpSpPr>
        <a:xfrm>
          <a:off x="0" y="0"/>
          <a:ext cx="0" cy="0"/>
          <a:chOff x="0" y="0"/>
          <a:chExt cx="0" cy="0"/>
        </a:xfrm>
      </p:grpSpPr>
      <p:sp>
        <p:nvSpPr>
          <p:cNvPr id="3" name="ClipArt Placeholder 2"/>
          <p:cNvSpPr>
            <a:spLocks noGrp="1"/>
          </p:cNvSpPr>
          <p:nvPr>
            <p:ph type="clipArt" sz="half" idx="1"/>
          </p:nvPr>
        </p:nvSpPr>
        <p:spPr>
          <a:xfrm>
            <a:off x="914400" y="1981200"/>
            <a:ext cx="5080000" cy="4114800"/>
          </a:xfrm>
        </p:spPr>
        <p:txBody>
          <a:bodyPr rtlCol="0">
            <a:normAutofit/>
          </a:bodyPr>
          <a:lstStyle>
            <a:lvl1pPr>
              <a:buClr>
                <a:srgbClr val="7380C3"/>
              </a:buClr>
              <a:defRPr/>
            </a:lvl1p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lvl1pPr>
              <a:buClr>
                <a:srgbClr val="7380C3"/>
              </a:buClr>
              <a:defRPr b="0"/>
            </a:lvl1pPr>
            <a:lvl2pPr>
              <a:buClr>
                <a:srgbClr val="7380C3"/>
              </a:buClr>
              <a:defRPr b="0"/>
            </a:lvl2pPr>
            <a:lvl3pPr>
              <a:buClr>
                <a:srgbClr val="7380C3"/>
              </a:buClr>
              <a:defRPr b="0"/>
            </a:lvl3pPr>
            <a:lvl4pPr>
              <a:buClr>
                <a:srgbClr val="7380C3"/>
              </a:buClr>
              <a:defRPr b="0"/>
            </a:lvl4pPr>
            <a:lvl5pPr>
              <a:buClr>
                <a:srgbClr val="7380C3"/>
              </a:buCl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1063C2A2-B401-4AD3-B71C-752E367E0ED4}"/>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33287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70FB5A-37A0-411B-8EAE-99EA80467EBF}"/>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109832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4 Conten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8000" y="1371600"/>
            <a:ext cx="5486400" cy="23241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6197600" y="1371600"/>
            <a:ext cx="5486400" cy="23241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3"/>
          </p:nvPr>
        </p:nvSpPr>
        <p:spPr>
          <a:xfrm>
            <a:off x="508000" y="3848100"/>
            <a:ext cx="5486400" cy="23241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197600" y="3848100"/>
            <a:ext cx="5486400" cy="23241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5BB1649F-6F85-4D79-9228-8011664603A9}"/>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338607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2 Content over Tex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981200"/>
            <a:ext cx="50800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6197600" y="1981200"/>
            <a:ext cx="50800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half" idx="3"/>
          </p:nvPr>
        </p:nvSpPr>
        <p:spPr>
          <a:xfrm>
            <a:off x="914400" y="4114800"/>
            <a:ext cx="103632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33F9CE15-E6E2-45A5-AB45-92362E22B16A}"/>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887552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981200"/>
            <a:ext cx="103632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14400" y="4114800"/>
            <a:ext cx="103632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F3C9E49B-B27C-4FEE-9404-4B5C5D15FB45}"/>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1319710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Text over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8721AB40-A077-4843-97D1-E528DA16609C}"/>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561755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Text and Ch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981200"/>
            <a:ext cx="5080000" cy="4114800"/>
          </a:xfrm>
        </p:spPr>
        <p:txBody>
          <a:bodyPr/>
          <a:lstStyle/>
          <a:p>
            <a:pPr lvl="0"/>
            <a:endParaRPr lang="en-US" noProof="0"/>
          </a:p>
        </p:txBody>
      </p:sp>
      <p:sp>
        <p:nvSpPr>
          <p:cNvPr id="8" name="Title 1">
            <a:extLst>
              <a:ext uri="{FF2B5EF4-FFF2-40B4-BE49-F238E27FC236}">
                <a16:creationId xmlns:a16="http://schemas.microsoft.com/office/drawing/2014/main" id="{7EE33159-73C7-4234-9FB0-AC9182FE6A58}"/>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1576792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BBA059F-4C5B-487F-8668-E3D1452E1E11}"/>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2551166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Text, and 2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A9E05C7E-861B-4CD9-94A3-94E3FDCD5E2D}"/>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3210221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DC2DE49-8AEF-4788-8B7F-17AB9C30E94B}"/>
              </a:ext>
            </a:extLst>
          </p:cNvPr>
          <p:cNvSpPr>
            <a:spLocks noGrp="1"/>
          </p:cNvSpPr>
          <p:nvPr>
            <p:ph type="title"/>
          </p:nvPr>
        </p:nvSpPr>
        <p:spPr bwMode="auto">
          <a:xfrm>
            <a:off x="609600" y="427038"/>
            <a:ext cx="9652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F6A775F2-CBBF-4B7F-B05A-E01E00122662}"/>
              </a:ext>
            </a:extLst>
          </p:cNvPr>
          <p:cNvSpPr>
            <a:spLocks noGrp="1"/>
          </p:cNvSpPr>
          <p:nvPr>
            <p:ph type="body" idx="1"/>
          </p:nvPr>
        </p:nvSpPr>
        <p:spPr bwMode="auto">
          <a:xfrm>
            <a:off x="609600" y="1371601"/>
            <a:ext cx="9652000"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endParaRPr lang="en-US" altLang="en-US" dirty="0"/>
          </a:p>
        </p:txBody>
      </p:sp>
      <p:sp>
        <p:nvSpPr>
          <p:cNvPr id="1029" name="AutoShape 3">
            <a:extLst>
              <a:ext uri="{FF2B5EF4-FFF2-40B4-BE49-F238E27FC236}">
                <a16:creationId xmlns:a16="http://schemas.microsoft.com/office/drawing/2014/main" id="{3DB9E7AC-6875-4906-8866-4F7745CDAC4D}"/>
              </a:ext>
            </a:extLst>
          </p:cNvPr>
          <p:cNvSpPr>
            <a:spLocks noChangeAspect="1" noChangeArrowheads="1"/>
          </p:cNvSpPr>
          <p:nvPr/>
        </p:nvSpPr>
        <p:spPr bwMode="auto">
          <a:xfrm>
            <a:off x="1625600" y="1"/>
            <a:ext cx="9245600" cy="69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ekton"/>
              </a:defRPr>
            </a:lvl1pPr>
            <a:lvl2pPr marL="742950" indent="-285750" eaLnBrk="0" hangingPunct="0">
              <a:defRPr sz="2400">
                <a:solidFill>
                  <a:schemeClr val="tx1"/>
                </a:solidFill>
                <a:latin typeface="Tekton"/>
              </a:defRPr>
            </a:lvl2pPr>
            <a:lvl3pPr marL="1143000" indent="-228600" eaLnBrk="0" hangingPunct="0">
              <a:defRPr sz="2400">
                <a:solidFill>
                  <a:schemeClr val="tx1"/>
                </a:solidFill>
                <a:latin typeface="Tekton"/>
              </a:defRPr>
            </a:lvl3pPr>
            <a:lvl4pPr marL="1600200" indent="-228600" eaLnBrk="0" hangingPunct="0">
              <a:defRPr sz="2400">
                <a:solidFill>
                  <a:schemeClr val="tx1"/>
                </a:solidFill>
                <a:latin typeface="Tekton"/>
              </a:defRPr>
            </a:lvl4pPr>
            <a:lvl5pPr marL="2057400" indent="-228600" eaLnBrk="0" hangingPunct="0">
              <a:defRPr sz="2400">
                <a:solidFill>
                  <a:schemeClr val="tx1"/>
                </a:solidFill>
                <a:latin typeface="Tekton"/>
              </a:defRPr>
            </a:lvl5pPr>
            <a:lvl6pPr marL="2514600" indent="-228600" eaLnBrk="0" fontAlgn="base" hangingPunct="0">
              <a:spcBef>
                <a:spcPct val="0"/>
              </a:spcBef>
              <a:spcAft>
                <a:spcPct val="0"/>
              </a:spcAft>
              <a:defRPr sz="2400">
                <a:solidFill>
                  <a:schemeClr val="tx1"/>
                </a:solidFill>
                <a:latin typeface="Tekton"/>
              </a:defRPr>
            </a:lvl6pPr>
            <a:lvl7pPr marL="2971800" indent="-228600" eaLnBrk="0" fontAlgn="base" hangingPunct="0">
              <a:spcBef>
                <a:spcPct val="0"/>
              </a:spcBef>
              <a:spcAft>
                <a:spcPct val="0"/>
              </a:spcAft>
              <a:defRPr sz="2400">
                <a:solidFill>
                  <a:schemeClr val="tx1"/>
                </a:solidFill>
                <a:latin typeface="Tekton"/>
              </a:defRPr>
            </a:lvl7pPr>
            <a:lvl8pPr marL="3429000" indent="-228600" eaLnBrk="0" fontAlgn="base" hangingPunct="0">
              <a:spcBef>
                <a:spcPct val="0"/>
              </a:spcBef>
              <a:spcAft>
                <a:spcPct val="0"/>
              </a:spcAft>
              <a:defRPr sz="2400">
                <a:solidFill>
                  <a:schemeClr val="tx1"/>
                </a:solidFill>
                <a:latin typeface="Tekton"/>
              </a:defRPr>
            </a:lvl8pPr>
            <a:lvl9pPr marL="3886200" indent="-228600" eaLnBrk="0" fontAlgn="base" hangingPunct="0">
              <a:spcBef>
                <a:spcPct val="0"/>
              </a:spcBef>
              <a:spcAft>
                <a:spcPct val="0"/>
              </a:spcAft>
              <a:defRPr sz="2400">
                <a:solidFill>
                  <a:schemeClr val="tx1"/>
                </a:solidFill>
                <a:latin typeface="Tekton"/>
              </a:defRPr>
            </a:lvl9pPr>
          </a:lstStyle>
          <a:p>
            <a:pPr eaLnBrk="1" hangingPunct="1">
              <a:defRPr/>
            </a:pPr>
            <a:endParaRPr lang="en-US" altLang="en-US" sz="2400"/>
          </a:p>
        </p:txBody>
      </p:sp>
      <p:sp>
        <p:nvSpPr>
          <p:cNvPr id="4" name="Rectangle 3">
            <a:extLst>
              <a:ext uri="{FF2B5EF4-FFF2-40B4-BE49-F238E27FC236}">
                <a16:creationId xmlns:a16="http://schemas.microsoft.com/office/drawing/2014/main" id="{FD4B24DA-F5DA-B686-9096-D2ACBC1913EC}"/>
              </a:ext>
            </a:extLst>
          </p:cNvPr>
          <p:cNvSpPr/>
          <p:nvPr userDrawn="1"/>
        </p:nvSpPr>
        <p:spPr>
          <a:xfrm>
            <a:off x="0" y="6551510"/>
            <a:ext cx="12192000" cy="306490"/>
          </a:xfrm>
          <a:prstGeom prst="rect">
            <a:avLst/>
          </a:prstGeom>
          <a:solidFill>
            <a:srgbClr val="2F89CA"/>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fontAlgn="auto" hangingPunct="1">
              <a:spcBef>
                <a:spcPts val="0"/>
              </a:spcBef>
              <a:spcAft>
                <a:spcPts val="0"/>
              </a:spcAft>
              <a:defRPr/>
            </a:pPr>
            <a:endParaRPr lang="en-US" sz="2400" dirty="0"/>
          </a:p>
        </p:txBody>
      </p:sp>
      <p:cxnSp>
        <p:nvCxnSpPr>
          <p:cNvPr id="5" name="Straight Connector 4">
            <a:extLst>
              <a:ext uri="{FF2B5EF4-FFF2-40B4-BE49-F238E27FC236}">
                <a16:creationId xmlns:a16="http://schemas.microsoft.com/office/drawing/2014/main" id="{B98C6D4D-63D0-8BF1-8C9C-09E1E236A57B}"/>
              </a:ext>
            </a:extLst>
          </p:cNvPr>
          <p:cNvCxnSpPr>
            <a:cxnSpLocks/>
          </p:cNvCxnSpPr>
          <p:nvPr userDrawn="1"/>
        </p:nvCxnSpPr>
        <p:spPr>
          <a:xfrm>
            <a:off x="381000" y="1219200"/>
            <a:ext cx="11430000" cy="0"/>
          </a:xfrm>
          <a:prstGeom prst="line">
            <a:avLst/>
          </a:prstGeom>
          <a:ln>
            <a:solidFill>
              <a:schemeClr val="tx1"/>
            </a:solidFill>
          </a:ln>
          <a:effectLst>
            <a:glow rad="50800">
              <a:srgbClr val="399EDE">
                <a:alpha val="76000"/>
              </a:srgbClr>
            </a:glow>
          </a:effectLst>
        </p:spPr>
        <p:style>
          <a:lnRef idx="1">
            <a:schemeClr val="accent1"/>
          </a:lnRef>
          <a:fillRef idx="0">
            <a:schemeClr val="accent1"/>
          </a:fillRef>
          <a:effectRef idx="0">
            <a:schemeClr val="accent1"/>
          </a:effectRef>
          <a:fontRef idx="minor">
            <a:schemeClr val="tx1"/>
          </a:fontRef>
        </p:style>
      </p:cxnSp>
      <p:pic>
        <p:nvPicPr>
          <p:cNvPr id="3" name="Picture 2" descr="A blue and black logo&#10;&#10;Description automatically generated">
            <a:extLst>
              <a:ext uri="{FF2B5EF4-FFF2-40B4-BE49-F238E27FC236}">
                <a16:creationId xmlns:a16="http://schemas.microsoft.com/office/drawing/2014/main" id="{D68ABA8F-D547-4127-151F-ADA96BC438B0}"/>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772373" y="374955"/>
            <a:ext cx="3733827" cy="583468"/>
          </a:xfrm>
          <a:prstGeom prst="rect">
            <a:avLst/>
          </a:prstGeom>
        </p:spPr>
      </p:pic>
    </p:spTree>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4" r:id="rId4"/>
    <p:sldLayoutId id="2147484130" r:id="rId5"/>
    <p:sldLayoutId id="2147484131" r:id="rId6"/>
    <p:sldLayoutId id="2147484132" r:id="rId7"/>
    <p:sldLayoutId id="2147484133" r:id="rId8"/>
    <p:sldLayoutId id="2147484134" r:id="rId9"/>
    <p:sldLayoutId id="2147484135" r:id="rId10"/>
    <p:sldLayoutId id="2147484136" r:id="rId11"/>
    <p:sldLayoutId id="2147484125" r:id="rId12"/>
    <p:sldLayoutId id="2147484137" r:id="rId13"/>
  </p:sldLayoutIdLst>
  <p:hf hdr="0" ftr="0" dt="0"/>
  <p:txStyles>
    <p:title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p:titleStyle>
    <p:bodyStyle>
      <a:lvl1pPr marL="233363" indent="-233363" algn="l" rtl="0" eaLnBrk="0" fontAlgn="base" hangingPunct="0">
        <a:spcBef>
          <a:spcPct val="20000"/>
        </a:spcBef>
        <a:spcAft>
          <a:spcPct val="0"/>
        </a:spcAft>
        <a:buClr>
          <a:srgbClr val="800000"/>
        </a:buClr>
        <a:buSzPct val="115000"/>
        <a:buFont typeface="Arial" panose="020B0604020202020204" pitchFamily="34" charset="0"/>
        <a:buChar char="•"/>
        <a:defRPr sz="2400" kern="1200">
          <a:solidFill>
            <a:schemeClr val="tx1"/>
          </a:solidFill>
          <a:latin typeface="Arial" pitchFamily="34" charset="0"/>
          <a:ea typeface="+mn-ea"/>
          <a:cs typeface="Arial" pitchFamily="34" charset="0"/>
        </a:defRPr>
      </a:lvl1pPr>
      <a:lvl2pPr marL="571500" indent="-228600" algn="l" rtl="0" eaLnBrk="0" fontAlgn="base" hangingPunct="0">
        <a:spcBef>
          <a:spcPct val="20000"/>
        </a:spcBef>
        <a:spcAft>
          <a:spcPct val="0"/>
        </a:spcAft>
        <a:buClr>
          <a:srgbClr val="FF9900"/>
        </a:buClr>
        <a:buSzPct val="120000"/>
        <a:buFont typeface="Wingdings" panose="05000000000000000000" pitchFamily="2" charset="2"/>
        <a:buChar char="§"/>
        <a:defRPr sz="2100" kern="1200">
          <a:solidFill>
            <a:schemeClr val="tx1"/>
          </a:solidFill>
          <a:latin typeface="Arial" pitchFamily="34" charset="0"/>
          <a:ea typeface="+mn-ea"/>
          <a:cs typeface="Arial" pitchFamily="34" charset="0"/>
        </a:defRPr>
      </a:lvl2pPr>
      <a:lvl3pPr marL="977900" indent="-292100" algn="l" rtl="0" eaLnBrk="0" fontAlgn="base" hangingPunct="0">
        <a:spcBef>
          <a:spcPct val="20000"/>
        </a:spcBef>
        <a:spcAft>
          <a:spcPct val="0"/>
        </a:spcAft>
        <a:buClr>
          <a:schemeClr val="tx1"/>
        </a:buClr>
        <a:buFont typeface="Wingdings" panose="05000000000000000000" pitchFamily="2" charset="2"/>
        <a:buChar char="ü"/>
        <a:defRPr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0.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17.gif"/></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8.gif"/><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om/url?sa=i&amp;rct=j&amp;q=stick+man+with+binoculars&amp;source=images&amp;cd=&amp;cad=rja&amp;docid=ZXVt1K_7tjwQZM&amp;tbnid=ehC5wOeftaiQ5M:&amp;ved=0CAUQjRw&amp;url=http://www.illustrationsof.com/60332-royalty-free-binoculars-clipart-illustration&amp;ei=chm1UbewNsnGqgHB1IGwDg&amp;psig=AFQjCNEcxInhByr3mamJNY_X407EzesQPA&amp;ust=1370909311271164" TargetMode="External"/><Relationship Id="rId1" Type="http://schemas.openxmlformats.org/officeDocument/2006/relationships/slideLayout" Target="../slideLayouts/slideLayout11.xml"/><Relationship Id="rId6" Type="http://schemas.openxmlformats.org/officeDocument/2006/relationships/image" Target="../media/image9.jpeg"/><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m/url?sa=i&amp;rct=j&amp;q=eye+wash+station&amp;source=images&amp;cd=&amp;cad=rja&amp;docid=sYfJjZ7DS3esvM&amp;tbnid=2S2RPGqmcBtTrM:&amp;ved=0CAUQjRw&amp;url=http://www.safetysign.com/Fire,%2BExit,%2BEmergency/Emergency%2BEye%2BWash-Shower.html&amp;ei=zzq1UaC1OKiQyAH35oCwBQ&amp;psig=AFQjCNHLKhut7OxBl9_m88jVphSy6JN2Vw&amp;ust=1370917955721036" TargetMode="External"/><Relationship Id="rId7" Type="http://schemas.openxmlformats.org/officeDocument/2006/relationships/image" Target="../media/image9.jpeg"/><Relationship Id="rId2" Type="http://schemas.openxmlformats.org/officeDocument/2006/relationships/image" Target="../media/image25.jpeg"/><Relationship Id="rId1" Type="http://schemas.openxmlformats.org/officeDocument/2006/relationships/slideLayout" Target="../slideLayouts/slideLayout11.xml"/><Relationship Id="rId6" Type="http://schemas.openxmlformats.org/officeDocument/2006/relationships/image" Target="../media/image27.jpeg"/><Relationship Id="rId5" Type="http://schemas.openxmlformats.org/officeDocument/2006/relationships/hyperlink" Target="http://www.google.com/url?sa=i&amp;rct=j&amp;q=first+aid+kit&amp;source=images&amp;cd=&amp;cad=rja&amp;docid=4IxHM1QacL2CGM&amp;tbnid=ho61f6VlmLUPIM:&amp;ved=0CAUQjRw&amp;url=http://www.theencouraginghome.com/2012/06/06/5-days-of-essential-oils-first-aid-kit/&amp;ei=_Dq1UfuLE4zNywGZ-YCYCw&amp;psig=AFQjCNH7UlGk2-Fu-sO8OBWqLqU4tfPYwA&amp;ust=1370918005495372" TargetMode="Externa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com/url?sa=i&amp;rct=j&amp;q=5s+workstation&amp;source=images&amp;cd=&amp;cad=rja&amp;docid=dfqJMHpupo4hKM&amp;tbnid=IURvR8dvs8Y7qM:&amp;ved=0CAUQjRw&amp;url=http://www.omnitraining.com/materials/workstation_organizer.html&amp;ei=1Ty1Uav6OsTfyQHp8YHgBQ&amp;psig=AFQjCNEya2ns4tW4s0IaOq6Zg-dujgRryQ&amp;ust=1370918460302303" TargetMode="Externa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embeddings/oleObject1.bin"/><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oleObject" Target="../embeddings/oleObject2.bin"/><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A22C226F-5DE9-4A05-A892-E6E9A5963E7C}"/>
              </a:ext>
            </a:extLst>
          </p:cNvPr>
          <p:cNvSpPr>
            <a:spLocks noGrp="1" noChangeArrowheads="1"/>
          </p:cNvSpPr>
          <p:nvPr>
            <p:ph type="ctrTitle"/>
          </p:nvPr>
        </p:nvSpPr>
        <p:spPr>
          <a:xfrm>
            <a:off x="2133600" y="2438400"/>
            <a:ext cx="6858000" cy="1143000"/>
          </a:xfrm>
        </p:spPr>
        <p:txBody>
          <a:bodyPr/>
          <a:lstStyle/>
          <a:p>
            <a:pPr eaLnBrk="1" hangingPunct="1"/>
            <a:r>
              <a:rPr lang="en-US" altLang="en-US" sz="6600" dirty="0"/>
              <a:t>5S Presentation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CDD92392-92CE-47E4-A6F6-F7756EA3E92D}"/>
              </a:ext>
            </a:extLst>
          </p:cNvPr>
          <p:cNvSpPr>
            <a:spLocks noGrp="1" noChangeArrowheads="1"/>
          </p:cNvSpPr>
          <p:nvPr>
            <p:ph idx="1"/>
          </p:nvPr>
        </p:nvSpPr>
        <p:spPr>
          <a:xfrm>
            <a:off x="2057400" y="1066800"/>
            <a:ext cx="8153400" cy="5486400"/>
          </a:xfrm>
        </p:spPr>
        <p:txBody>
          <a:bodyPr/>
          <a:lstStyle/>
          <a:p>
            <a:pPr marL="234950" indent="-9525" eaLnBrk="1" hangingPunct="1">
              <a:buNone/>
              <a:defRPr/>
            </a:pPr>
            <a:endParaRPr lang="en-US" sz="2800" b="1" dirty="0">
              <a:solidFill>
                <a:srgbClr val="800000"/>
              </a:solidFill>
              <a:latin typeface="Times New Roman" pitchFamily="18" charset="0"/>
            </a:endParaRPr>
          </a:p>
          <a:p>
            <a:pPr marL="234950" indent="-9525" eaLnBrk="1" hangingPunct="1">
              <a:buNone/>
              <a:defRPr/>
            </a:pPr>
            <a:r>
              <a:rPr lang="en-US" sz="2800" b="1" dirty="0"/>
              <a:t>5S is a simple, yet powerful tool in the</a:t>
            </a:r>
            <a:br>
              <a:rPr lang="en-US" sz="2800" b="1" dirty="0"/>
            </a:br>
            <a:r>
              <a:rPr lang="en-US" sz="2800" b="1" dirty="0"/>
              <a:t>Lean Manufacturing World</a:t>
            </a:r>
          </a:p>
          <a:p>
            <a:pPr marL="234950" indent="-9525" eaLnBrk="1" hangingPunct="1">
              <a:buNone/>
              <a:defRPr/>
            </a:pPr>
            <a:r>
              <a:rPr lang="en-US" sz="2800" b="1" dirty="0"/>
              <a:t>The Primary Goals are:</a:t>
            </a:r>
          </a:p>
          <a:p>
            <a:pPr marL="1312863" indent="-514350" eaLnBrk="1" hangingPunct="1">
              <a:buClrTx/>
              <a:buSzPct val="100000"/>
              <a:buFont typeface="+mj-lt"/>
              <a:buAutoNum type="arabicPeriod"/>
              <a:defRPr/>
            </a:pPr>
            <a:r>
              <a:rPr lang="en-US" sz="2800" b="1" dirty="0"/>
              <a:t>Safety</a:t>
            </a:r>
          </a:p>
          <a:p>
            <a:pPr marL="1312863" indent="-514350" eaLnBrk="1" hangingPunct="1">
              <a:buClrTx/>
              <a:buSzPct val="100000"/>
              <a:buFont typeface="+mj-lt"/>
              <a:buAutoNum type="arabicPeriod"/>
              <a:defRPr/>
            </a:pPr>
            <a:r>
              <a:rPr lang="en-US" sz="2800" b="1" dirty="0"/>
              <a:t>Workplace Morale</a:t>
            </a:r>
          </a:p>
          <a:p>
            <a:pPr marL="1312863" indent="-514350" eaLnBrk="1" hangingPunct="1">
              <a:buClrTx/>
              <a:buSzPct val="100000"/>
              <a:buFont typeface="+mj-lt"/>
              <a:buAutoNum type="arabicPeriod"/>
              <a:defRPr/>
            </a:pPr>
            <a:r>
              <a:rPr lang="en-US" sz="2800" b="1" dirty="0"/>
              <a:t>Efficiency</a:t>
            </a:r>
          </a:p>
        </p:txBody>
      </p:sp>
      <p:sp>
        <p:nvSpPr>
          <p:cNvPr id="21507" name="Rectangle 2">
            <a:extLst>
              <a:ext uri="{FF2B5EF4-FFF2-40B4-BE49-F238E27FC236}">
                <a16:creationId xmlns:a16="http://schemas.microsoft.com/office/drawing/2014/main" id="{B0DCE880-3C64-4910-9B18-021CAD597667}"/>
              </a:ext>
            </a:extLst>
          </p:cNvPr>
          <p:cNvSpPr>
            <a:spLocks noGrp="1" noChangeArrowheads="1"/>
          </p:cNvSpPr>
          <p:nvPr>
            <p:ph type="title"/>
          </p:nvPr>
        </p:nvSpPr>
        <p:spPr/>
        <p:txBody>
          <a:bodyPr/>
          <a:lstStyle/>
          <a:p>
            <a:pPr eaLnBrk="1" hangingPunct="1"/>
            <a:r>
              <a:rPr lang="en-US" altLang="en-US" sz="3200"/>
              <a:t>What is 5S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3" end="3"/>
                                            </p:txEl>
                                          </p:spTgt>
                                        </p:tgtEl>
                                        <p:attrNameLst>
                                          <p:attrName>style.visibility</p:attrName>
                                        </p:attrNameLst>
                                      </p:cBhvr>
                                      <p:to>
                                        <p:strVal val="visible"/>
                                      </p:to>
                                    </p:set>
                                    <p:animEffect transition="in" filter="fade">
                                      <p:cBhvr>
                                        <p:cTn id="7" dur="500"/>
                                        <p:tgtEl>
                                          <p:spTgt spid="2560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4" end="4"/>
                                            </p:txEl>
                                          </p:spTgt>
                                        </p:tgtEl>
                                        <p:attrNameLst>
                                          <p:attrName>style.visibility</p:attrName>
                                        </p:attrNameLst>
                                      </p:cBhvr>
                                      <p:to>
                                        <p:strVal val="visible"/>
                                      </p:to>
                                    </p:set>
                                    <p:animEffect transition="in" filter="fade">
                                      <p:cBhvr>
                                        <p:cTn id="12" dur="500"/>
                                        <p:tgtEl>
                                          <p:spTgt spid="2560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5" end="5"/>
                                            </p:txEl>
                                          </p:spTgt>
                                        </p:tgtEl>
                                        <p:attrNameLst>
                                          <p:attrName>style.visibility</p:attrName>
                                        </p:attrNameLst>
                                      </p:cBhvr>
                                      <p:to>
                                        <p:strVal val="visible"/>
                                      </p:to>
                                    </p:set>
                                    <p:animEffect transition="in" filter="fade">
                                      <p:cBhvr>
                                        <p:cTn id="17" dur="500"/>
                                        <p:tgtEl>
                                          <p:spTgt spid="256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608DC9A3-3A74-4203-8FC4-FBD111870D54}"/>
              </a:ext>
            </a:extLst>
          </p:cNvPr>
          <p:cNvSpPr>
            <a:spLocks noGrp="1" noChangeArrowheads="1"/>
          </p:cNvSpPr>
          <p:nvPr>
            <p:ph idx="1"/>
          </p:nvPr>
        </p:nvSpPr>
        <p:spPr>
          <a:xfrm>
            <a:off x="2362200" y="1752600"/>
            <a:ext cx="6553200" cy="4800600"/>
          </a:xfrm>
        </p:spPr>
        <p:txBody>
          <a:bodyPr/>
          <a:lstStyle/>
          <a:p>
            <a:pPr marL="0" indent="0">
              <a:buClr>
                <a:srgbClr val="960000"/>
              </a:buClr>
              <a:buSzPct val="100000"/>
              <a:buNone/>
            </a:pPr>
            <a:r>
              <a:rPr lang="en-US" altLang="en-US" sz="2800" b="1"/>
              <a:t>I’m guessing you use 5S right now, but may not realize it</a:t>
            </a:r>
          </a:p>
        </p:txBody>
      </p:sp>
      <p:sp>
        <p:nvSpPr>
          <p:cNvPr id="22531" name="Rectangle 2">
            <a:extLst>
              <a:ext uri="{FF2B5EF4-FFF2-40B4-BE49-F238E27FC236}">
                <a16:creationId xmlns:a16="http://schemas.microsoft.com/office/drawing/2014/main" id="{5742EC23-A9E8-4397-BDB4-DB25523ED033}"/>
              </a:ext>
            </a:extLst>
          </p:cNvPr>
          <p:cNvSpPr>
            <a:spLocks noGrp="1" noChangeArrowheads="1"/>
          </p:cNvSpPr>
          <p:nvPr>
            <p:ph type="title"/>
          </p:nvPr>
        </p:nvSpPr>
        <p:spPr/>
        <p:txBody>
          <a:bodyPr/>
          <a:lstStyle/>
          <a:p>
            <a:pPr eaLnBrk="1" hangingPunct="1"/>
            <a:r>
              <a:rPr lang="en-US" altLang="en-US" sz="3200"/>
              <a:t>What is 5S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DD083F74-2511-4228-8877-1FC3CD0F3048}"/>
              </a:ext>
            </a:extLst>
          </p:cNvPr>
          <p:cNvSpPr>
            <a:spLocks noGrp="1" noChangeArrowheads="1"/>
          </p:cNvSpPr>
          <p:nvPr>
            <p:ph idx="1"/>
          </p:nvPr>
        </p:nvSpPr>
        <p:spPr>
          <a:xfrm>
            <a:off x="2057400" y="1752600"/>
            <a:ext cx="8153400" cy="4800600"/>
          </a:xfrm>
        </p:spPr>
        <p:txBody>
          <a:bodyPr/>
          <a:lstStyle/>
          <a:p>
            <a:pPr marL="231775" indent="-231775">
              <a:buClr>
                <a:srgbClr val="960000"/>
              </a:buClr>
              <a:buSzPct val="100000"/>
              <a:buNone/>
            </a:pPr>
            <a:r>
              <a:rPr lang="en-US" altLang="en-US" sz="2000" b="1"/>
              <a:t>Let’s take a look at your Kitchen</a:t>
            </a:r>
          </a:p>
        </p:txBody>
      </p:sp>
      <p:pic>
        <p:nvPicPr>
          <p:cNvPr id="5" name="Picture 2" descr="http://www.innovativelyorganized.com/sites/default/files/images/organized_kitchen.jpg">
            <a:extLst>
              <a:ext uri="{FF2B5EF4-FFF2-40B4-BE49-F238E27FC236}">
                <a16:creationId xmlns:a16="http://schemas.microsoft.com/office/drawing/2014/main" id="{EAF2EE21-3D08-4E93-83B6-A355069E073F}"/>
              </a:ext>
            </a:extLst>
          </p:cNvPr>
          <p:cNvPicPr>
            <a:picLocks noChangeAspect="1" noChangeArrowheads="1"/>
          </p:cNvPicPr>
          <p:nvPr/>
        </p:nvPicPr>
        <p:blipFill>
          <a:blip r:embed="rId2" cstate="print"/>
          <a:srcRect/>
          <a:stretch>
            <a:fillRect/>
          </a:stretch>
        </p:blipFill>
        <p:spPr bwMode="auto">
          <a:xfrm>
            <a:off x="2667000" y="2362201"/>
            <a:ext cx="2895600" cy="3629025"/>
          </a:xfrm>
          <a:prstGeom prst="rect">
            <a:avLst/>
          </a:prstGeom>
          <a:ln>
            <a:noFill/>
          </a:ln>
          <a:effectLst>
            <a:softEdge rad="112500"/>
          </a:effectLst>
        </p:spPr>
      </p:pic>
      <p:pic>
        <p:nvPicPr>
          <p:cNvPr id="6" name="Picture 4" descr="http://luxefinds.com/LuxeLiving/wp-content/uploads/2012/03/elfa-walk-in-pantry-organized-kitchen-products.jpg">
            <a:extLst>
              <a:ext uri="{FF2B5EF4-FFF2-40B4-BE49-F238E27FC236}">
                <a16:creationId xmlns:a16="http://schemas.microsoft.com/office/drawing/2014/main" id="{12ABC2CB-ABAF-445C-A678-4F7AD5E021D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1" y="2438400"/>
            <a:ext cx="3595687" cy="3595688"/>
          </a:xfrm>
          <a:prstGeom prst="rect">
            <a:avLst/>
          </a:prstGeom>
          <a:ln>
            <a:noFill/>
          </a:ln>
          <a:effectLst>
            <a:softEdge rad="112500"/>
          </a:effectLst>
        </p:spPr>
      </p:pic>
      <p:sp>
        <p:nvSpPr>
          <p:cNvPr id="23557" name="Rectangle 2">
            <a:extLst>
              <a:ext uri="{FF2B5EF4-FFF2-40B4-BE49-F238E27FC236}">
                <a16:creationId xmlns:a16="http://schemas.microsoft.com/office/drawing/2014/main" id="{5930CB82-5F7F-4C5D-9399-047025B28644}"/>
              </a:ext>
            </a:extLst>
          </p:cNvPr>
          <p:cNvSpPr>
            <a:spLocks noGrp="1" noChangeArrowheads="1"/>
          </p:cNvSpPr>
          <p:nvPr>
            <p:ph type="title"/>
          </p:nvPr>
        </p:nvSpPr>
        <p:spPr/>
        <p:txBody>
          <a:bodyPr/>
          <a:lstStyle/>
          <a:p>
            <a:pPr eaLnBrk="1" hangingPunct="1"/>
            <a:r>
              <a:rPr lang="en-US" altLang="en-US" sz="3200" dirty="0"/>
              <a:t>What is 5S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farm8.staticflickr.com/7195/6894210910_1a5d9ba147_c.jpg">
            <a:extLst>
              <a:ext uri="{FF2B5EF4-FFF2-40B4-BE49-F238E27FC236}">
                <a16:creationId xmlns:a16="http://schemas.microsoft.com/office/drawing/2014/main" id="{8393EA65-44CD-4758-8225-19859CCE938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52801" y="2590800"/>
            <a:ext cx="5419725" cy="3268558"/>
          </a:xfrm>
          <a:prstGeom prst="rect">
            <a:avLst/>
          </a:prstGeom>
          <a:ln>
            <a:noFill/>
          </a:ln>
          <a:effectLst>
            <a:softEdge rad="112500"/>
          </a:effectLst>
        </p:spPr>
      </p:pic>
      <p:sp>
        <p:nvSpPr>
          <p:cNvPr id="24579" name="Rectangle 2">
            <a:extLst>
              <a:ext uri="{FF2B5EF4-FFF2-40B4-BE49-F238E27FC236}">
                <a16:creationId xmlns:a16="http://schemas.microsoft.com/office/drawing/2014/main" id="{26A7DC38-C18E-4831-8569-75B1A4C626ED}"/>
              </a:ext>
            </a:extLst>
          </p:cNvPr>
          <p:cNvSpPr>
            <a:spLocks noGrp="1" noChangeArrowheads="1"/>
          </p:cNvSpPr>
          <p:nvPr>
            <p:ph type="title"/>
          </p:nvPr>
        </p:nvSpPr>
        <p:spPr/>
        <p:txBody>
          <a:bodyPr/>
          <a:lstStyle/>
          <a:p>
            <a:pPr eaLnBrk="1" hangingPunct="1"/>
            <a:r>
              <a:rPr lang="en-US" altLang="en-US" sz="3200"/>
              <a:t>What is 5S ?</a:t>
            </a:r>
          </a:p>
        </p:txBody>
      </p:sp>
      <p:sp>
        <p:nvSpPr>
          <p:cNvPr id="24580" name="Rectangle 3">
            <a:extLst>
              <a:ext uri="{FF2B5EF4-FFF2-40B4-BE49-F238E27FC236}">
                <a16:creationId xmlns:a16="http://schemas.microsoft.com/office/drawing/2014/main" id="{D12F80C6-400B-487F-8198-FECFFED3627E}"/>
              </a:ext>
            </a:extLst>
          </p:cNvPr>
          <p:cNvSpPr>
            <a:spLocks noGrp="1" noChangeArrowheads="1"/>
          </p:cNvSpPr>
          <p:nvPr>
            <p:ph idx="1"/>
          </p:nvPr>
        </p:nvSpPr>
        <p:spPr>
          <a:xfrm>
            <a:off x="2057400" y="1752600"/>
            <a:ext cx="8153400" cy="533400"/>
          </a:xfrm>
        </p:spPr>
        <p:txBody>
          <a:bodyPr/>
          <a:lstStyle/>
          <a:p>
            <a:pPr marL="231775" indent="-231775">
              <a:buClr>
                <a:srgbClr val="960000"/>
              </a:buClr>
              <a:buSzPct val="100000"/>
              <a:buNone/>
            </a:pPr>
            <a:r>
              <a:rPr lang="en-US" altLang="en-US" sz="2000" b="1"/>
              <a:t>How about your Garage or Tool Room?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a:extLst>
              <a:ext uri="{FF2B5EF4-FFF2-40B4-BE49-F238E27FC236}">
                <a16:creationId xmlns:a16="http://schemas.microsoft.com/office/drawing/2014/main" id="{4E8FD44A-6AE6-4CFF-BC89-A2DB73F9E3EF}"/>
              </a:ext>
            </a:extLst>
          </p:cNvPr>
          <p:cNvSpPr>
            <a:spLocks noGrp="1" noChangeArrowheads="1"/>
          </p:cNvSpPr>
          <p:nvPr>
            <p:ph idx="1"/>
          </p:nvPr>
        </p:nvSpPr>
        <p:spPr>
          <a:xfrm>
            <a:off x="2057400" y="1447800"/>
            <a:ext cx="8153400" cy="3962400"/>
          </a:xfrm>
        </p:spPr>
        <p:txBody>
          <a:bodyPr/>
          <a:lstStyle/>
          <a:p>
            <a:pPr marL="173038" indent="-173038">
              <a:buNone/>
            </a:pPr>
            <a:r>
              <a:rPr lang="en-US" altLang="en-US" sz="2800" b="1" dirty="0"/>
              <a:t>5S is really just plain old Common Sense</a:t>
            </a:r>
          </a:p>
          <a:p>
            <a:pPr marL="173038" indent="-173038">
              <a:buSzPct val="100000"/>
            </a:pPr>
            <a:r>
              <a:rPr lang="en-US" altLang="en-US" sz="2000" b="1" dirty="0"/>
              <a:t>It should also be used in the Work Place…Factory Floor and Offices</a:t>
            </a:r>
          </a:p>
          <a:p>
            <a:pPr marL="173038" indent="-173038">
              <a:buSzPct val="100000"/>
            </a:pPr>
            <a:r>
              <a:rPr lang="en-US" altLang="en-US" sz="2000" b="1" dirty="0"/>
              <a:t>The benefits of 5S include…</a:t>
            </a:r>
          </a:p>
          <a:p>
            <a:pPr marL="574675" lvl="1" indent="-225425">
              <a:buSzPct val="100000"/>
              <a:buFont typeface="Arial" panose="020B0604020202020204" pitchFamily="34" charset="0"/>
              <a:buChar char="•"/>
            </a:pPr>
            <a:r>
              <a:rPr lang="en-US" altLang="en-US" sz="2000" b="1" dirty="0"/>
              <a:t>A safer workplace</a:t>
            </a:r>
          </a:p>
          <a:p>
            <a:pPr marL="574675" lvl="1" indent="-225425">
              <a:buSzPct val="100000"/>
              <a:buFont typeface="Arial" panose="020B0604020202020204" pitchFamily="34" charset="0"/>
              <a:buChar char="•"/>
            </a:pPr>
            <a:r>
              <a:rPr lang="en-US" altLang="en-US" sz="2000" b="1" dirty="0"/>
              <a:t>Elimination of waste such as motion and transportation</a:t>
            </a:r>
          </a:p>
          <a:p>
            <a:pPr marL="574675" lvl="1" indent="-225425">
              <a:buSzPct val="100000"/>
              <a:buFont typeface="Arial" panose="020B0604020202020204" pitchFamily="34" charset="0"/>
              <a:buChar char="•"/>
            </a:pPr>
            <a:r>
              <a:rPr lang="en-US" altLang="en-US" sz="2000" b="1" dirty="0"/>
              <a:t>Standardization of Process</a:t>
            </a:r>
          </a:p>
          <a:p>
            <a:pPr marL="574675" lvl="1" indent="-225425">
              <a:buSzPct val="100000"/>
              <a:buFont typeface="Arial" panose="020B0604020202020204" pitchFamily="34" charset="0"/>
              <a:buChar char="•"/>
            </a:pPr>
            <a:r>
              <a:rPr lang="en-US" altLang="en-US" sz="2000" b="1" dirty="0"/>
              <a:t>High level of Quality</a:t>
            </a:r>
          </a:p>
          <a:p>
            <a:pPr marL="574675" lvl="1" indent="-225425">
              <a:buSzPct val="100000"/>
              <a:buFont typeface="Arial" panose="020B0604020202020204" pitchFamily="34" charset="0"/>
              <a:buChar char="•"/>
            </a:pPr>
            <a:r>
              <a:rPr lang="en-US" altLang="en-US" sz="2000" b="1" dirty="0"/>
              <a:t>Improvement of communication in and outside of the Team</a:t>
            </a:r>
          </a:p>
        </p:txBody>
      </p:sp>
      <p:sp>
        <p:nvSpPr>
          <p:cNvPr id="30723" name="Title 4">
            <a:extLst>
              <a:ext uri="{FF2B5EF4-FFF2-40B4-BE49-F238E27FC236}">
                <a16:creationId xmlns:a16="http://schemas.microsoft.com/office/drawing/2014/main" id="{A87111E4-A658-4017-B604-0C2F02EFF458}"/>
              </a:ext>
            </a:extLst>
          </p:cNvPr>
          <p:cNvSpPr>
            <a:spLocks noGrp="1"/>
          </p:cNvSpPr>
          <p:nvPr>
            <p:ph type="title"/>
          </p:nvPr>
        </p:nvSpPr>
        <p:spPr/>
        <p:txBody>
          <a:bodyPr/>
          <a:lstStyle/>
          <a:p>
            <a:r>
              <a:rPr lang="en-US" altLang="en-US" sz="3200"/>
              <a:t>5S is a Way of Life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22">
                                            <p:txEl>
                                              <p:pRg st="3" end="3"/>
                                            </p:txEl>
                                          </p:spTgt>
                                        </p:tgtEl>
                                        <p:attrNameLst>
                                          <p:attrName>style.visibility</p:attrName>
                                        </p:attrNameLst>
                                      </p:cBhvr>
                                      <p:to>
                                        <p:strVal val="visible"/>
                                      </p:to>
                                    </p:set>
                                    <p:animEffect transition="in" filter="fade">
                                      <p:cBhvr>
                                        <p:cTn id="7" dur="500"/>
                                        <p:tgtEl>
                                          <p:spTgt spid="3072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22">
                                            <p:txEl>
                                              <p:pRg st="4" end="4"/>
                                            </p:txEl>
                                          </p:spTgt>
                                        </p:tgtEl>
                                        <p:attrNameLst>
                                          <p:attrName>style.visibility</p:attrName>
                                        </p:attrNameLst>
                                      </p:cBhvr>
                                      <p:to>
                                        <p:strVal val="visible"/>
                                      </p:to>
                                    </p:set>
                                    <p:animEffect transition="in" filter="fade">
                                      <p:cBhvr>
                                        <p:cTn id="12" dur="500"/>
                                        <p:tgtEl>
                                          <p:spTgt spid="3072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22">
                                            <p:txEl>
                                              <p:pRg st="5" end="5"/>
                                            </p:txEl>
                                          </p:spTgt>
                                        </p:tgtEl>
                                        <p:attrNameLst>
                                          <p:attrName>style.visibility</p:attrName>
                                        </p:attrNameLst>
                                      </p:cBhvr>
                                      <p:to>
                                        <p:strVal val="visible"/>
                                      </p:to>
                                    </p:set>
                                    <p:animEffect transition="in" filter="fade">
                                      <p:cBhvr>
                                        <p:cTn id="17" dur="500"/>
                                        <p:tgtEl>
                                          <p:spTgt spid="3072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22">
                                            <p:txEl>
                                              <p:pRg st="6" end="6"/>
                                            </p:txEl>
                                          </p:spTgt>
                                        </p:tgtEl>
                                        <p:attrNameLst>
                                          <p:attrName>style.visibility</p:attrName>
                                        </p:attrNameLst>
                                      </p:cBhvr>
                                      <p:to>
                                        <p:strVal val="visible"/>
                                      </p:to>
                                    </p:set>
                                    <p:animEffect transition="in" filter="fade">
                                      <p:cBhvr>
                                        <p:cTn id="22" dur="500"/>
                                        <p:tgtEl>
                                          <p:spTgt spid="3072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722">
                                            <p:txEl>
                                              <p:pRg st="7" end="7"/>
                                            </p:txEl>
                                          </p:spTgt>
                                        </p:tgtEl>
                                        <p:attrNameLst>
                                          <p:attrName>style.visibility</p:attrName>
                                        </p:attrNameLst>
                                      </p:cBhvr>
                                      <p:to>
                                        <p:strVal val="visible"/>
                                      </p:to>
                                    </p:set>
                                    <p:animEffect transition="in" filter="fade">
                                      <p:cBhvr>
                                        <p:cTn id="27" dur="500"/>
                                        <p:tgtEl>
                                          <p:spTgt spid="3072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a:extLst>
              <a:ext uri="{FF2B5EF4-FFF2-40B4-BE49-F238E27FC236}">
                <a16:creationId xmlns:a16="http://schemas.microsoft.com/office/drawing/2014/main" id="{E6FC0008-84FF-4608-8C00-692BE9CDC081}"/>
              </a:ext>
            </a:extLst>
          </p:cNvPr>
          <p:cNvSpPr>
            <a:spLocks noGrp="1" noChangeArrowheads="1"/>
          </p:cNvSpPr>
          <p:nvPr>
            <p:ph type="body" sz="half" idx="1"/>
          </p:nvPr>
        </p:nvSpPr>
        <p:spPr>
          <a:xfrm>
            <a:off x="1752600" y="1371600"/>
            <a:ext cx="8686800" cy="990600"/>
          </a:xfrm>
        </p:spPr>
        <p:txBody>
          <a:bodyPr/>
          <a:lstStyle/>
          <a:p>
            <a:pPr eaLnBrk="1" hangingPunct="1">
              <a:buClr>
                <a:srgbClr val="7380C3"/>
              </a:buClr>
            </a:pPr>
            <a:r>
              <a:rPr lang="en-US" altLang="en-US" sz="2000" b="1" dirty="0"/>
              <a:t>Five words beginning with "S" used to create an efficient workplace</a:t>
            </a:r>
            <a:endParaRPr lang="en-US" altLang="en-US" b="1" dirty="0"/>
          </a:p>
          <a:p>
            <a:pPr eaLnBrk="1" hangingPunct="1">
              <a:buClr>
                <a:srgbClr val="7380C3"/>
              </a:buClr>
            </a:pPr>
            <a:r>
              <a:rPr lang="en-US" altLang="en-US" sz="2000" b="1" dirty="0"/>
              <a:t>These are called Pillars</a:t>
            </a:r>
          </a:p>
          <a:p>
            <a:pPr eaLnBrk="1" hangingPunct="1"/>
            <a:endParaRPr lang="en-US" altLang="en-US" dirty="0">
              <a:latin typeface="Times New Roman" panose="02020603050405020304" pitchFamily="18" charset="0"/>
            </a:endParaRPr>
          </a:p>
        </p:txBody>
      </p:sp>
      <p:pic>
        <p:nvPicPr>
          <p:cNvPr id="26630" name="Picture 2" descr="architecture,buildings,capitals,columns,Ionic architecture,pillars,structures">
            <a:extLst>
              <a:ext uri="{FF2B5EF4-FFF2-40B4-BE49-F238E27FC236}">
                <a16:creationId xmlns:a16="http://schemas.microsoft.com/office/drawing/2014/main" id="{866D08EE-3EE6-40D7-A3A7-B643267679D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38401" y="4419601"/>
            <a:ext cx="79216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2" descr="architecture,buildings,capitals,columns,Ionic architecture,pillars,structures">
            <a:extLst>
              <a:ext uri="{FF2B5EF4-FFF2-40B4-BE49-F238E27FC236}">
                <a16:creationId xmlns:a16="http://schemas.microsoft.com/office/drawing/2014/main" id="{2DD8F044-1EE0-403C-A7D4-56F7DD02021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76601" y="2182814"/>
            <a:ext cx="582613"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itle 4">
            <a:extLst>
              <a:ext uri="{FF2B5EF4-FFF2-40B4-BE49-F238E27FC236}">
                <a16:creationId xmlns:a16="http://schemas.microsoft.com/office/drawing/2014/main" id="{06386F98-FDFF-44E3-A9A6-092F884FC159}"/>
              </a:ext>
            </a:extLst>
          </p:cNvPr>
          <p:cNvSpPr>
            <a:spLocks noGrp="1"/>
          </p:cNvSpPr>
          <p:nvPr>
            <p:ph type="title"/>
          </p:nvPr>
        </p:nvSpPr>
        <p:spPr>
          <a:xfrm>
            <a:off x="1981200" y="427038"/>
            <a:ext cx="7239000" cy="792162"/>
          </a:xfrm>
        </p:spPr>
        <p:txBody>
          <a:bodyPr/>
          <a:lstStyle/>
          <a:p>
            <a:r>
              <a:rPr lang="en-US" altLang="en-US" sz="3200" dirty="0"/>
              <a:t>What does 5S mean?</a:t>
            </a:r>
          </a:p>
        </p:txBody>
      </p:sp>
      <p:pic>
        <p:nvPicPr>
          <p:cNvPr id="27655" name="Picture 10" descr="http://sitemaker.umich.edu/fm_gmeig_practice-management_s5/files/5s.gif">
            <a:extLst>
              <a:ext uri="{FF2B5EF4-FFF2-40B4-BE49-F238E27FC236}">
                <a16:creationId xmlns:a16="http://schemas.microsoft.com/office/drawing/2014/main" id="{79BB6805-CF47-41B5-A81C-BB8AF6ED719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78538" y="2133601"/>
            <a:ext cx="4038600" cy="381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architecture,buildings,capitals,columns,Ionic architecture,pillars,structures">
            <a:extLst>
              <a:ext uri="{FF2B5EF4-FFF2-40B4-BE49-F238E27FC236}">
                <a16:creationId xmlns:a16="http://schemas.microsoft.com/office/drawing/2014/main" id="{D7153D9F-6B80-4B6B-AB39-84FBB24C8E3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84664" y="2897189"/>
            <a:ext cx="72707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architecture,buildings,capitals,columns,Ionic architecture,pillars,structures">
            <a:extLst>
              <a:ext uri="{FF2B5EF4-FFF2-40B4-BE49-F238E27FC236}">
                <a16:creationId xmlns:a16="http://schemas.microsoft.com/office/drawing/2014/main" id="{301BE3E8-D2CD-4836-A27D-DFBBD0532E0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86201" y="4448176"/>
            <a:ext cx="79216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architecture,buildings,capitals,columns,Ionic architecture,pillars,structures">
            <a:extLst>
              <a:ext uri="{FF2B5EF4-FFF2-40B4-BE49-F238E27FC236}">
                <a16:creationId xmlns:a16="http://schemas.microsoft.com/office/drawing/2014/main" id="{73C06737-7669-47BA-98A1-234C1AD29B6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90738" y="2873376"/>
            <a:ext cx="728662"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fade">
                                      <p:cBhvr>
                                        <p:cTn id="7" dur="500"/>
                                        <p:tgtEl>
                                          <p:spTgt spid="26631"/>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6630"/>
                                        </p:tgtEl>
                                        <p:attrNameLst>
                                          <p:attrName>style.visibility</p:attrName>
                                        </p:attrNameLst>
                                      </p:cBhvr>
                                      <p:to>
                                        <p:strVal val="visible"/>
                                      </p:to>
                                    </p:set>
                                    <p:animEffect transition="in" filter="fade">
                                      <p:cBhvr>
                                        <p:cTn id="19" dur="500"/>
                                        <p:tgtEl>
                                          <p:spTgt spid="26630"/>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655"/>
                                        </p:tgtEl>
                                        <p:attrNameLst>
                                          <p:attrName>style.visibility</p:attrName>
                                        </p:attrNameLst>
                                      </p:cBhvr>
                                      <p:to>
                                        <p:strVal val="visible"/>
                                      </p:to>
                                    </p:set>
                                    <p:animEffect transition="in" filter="fade">
                                      <p:cBhvr>
                                        <p:cTn id="27" dur="50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075">
            <a:extLst>
              <a:ext uri="{FF2B5EF4-FFF2-40B4-BE49-F238E27FC236}">
                <a16:creationId xmlns:a16="http://schemas.microsoft.com/office/drawing/2014/main" id="{E9638523-A5C9-4D4E-8B6F-ABE1C0F8D78D}"/>
              </a:ext>
            </a:extLst>
          </p:cNvPr>
          <p:cNvSpPr>
            <a:spLocks noGrp="1" noChangeArrowheads="1"/>
          </p:cNvSpPr>
          <p:nvPr>
            <p:ph type="body" sz="half" idx="1"/>
          </p:nvPr>
        </p:nvSpPr>
        <p:spPr>
          <a:xfrm>
            <a:off x="1981200" y="1447800"/>
            <a:ext cx="4191000" cy="5105400"/>
          </a:xfrm>
        </p:spPr>
        <p:txBody>
          <a:bodyPr/>
          <a:lstStyle/>
          <a:p>
            <a:pPr marL="0" indent="0" eaLnBrk="1" hangingPunct="1">
              <a:lnSpc>
                <a:spcPct val="90000"/>
              </a:lnSpc>
              <a:buNone/>
              <a:defRPr/>
            </a:pPr>
            <a:r>
              <a:rPr lang="en-US" sz="2000" b="1" dirty="0"/>
              <a:t>Sort the items in the Work Area</a:t>
            </a:r>
          </a:p>
          <a:p>
            <a:pPr eaLnBrk="1" hangingPunct="1">
              <a:lnSpc>
                <a:spcPct val="90000"/>
              </a:lnSpc>
              <a:defRPr/>
            </a:pPr>
            <a:endParaRPr lang="en-US" b="1" dirty="0">
              <a:solidFill>
                <a:srgbClr val="800000"/>
              </a:solidFill>
              <a:latin typeface="Times New Roman" pitchFamily="18" charset="0"/>
            </a:endParaRPr>
          </a:p>
          <a:p>
            <a:pPr marL="230188" lvl="1" eaLnBrk="1" hangingPunct="1">
              <a:lnSpc>
                <a:spcPct val="90000"/>
              </a:lnSpc>
              <a:buClr>
                <a:srgbClr val="7380C3"/>
              </a:buClr>
              <a:buSzPct val="100000"/>
              <a:buFont typeface="Arial" pitchFamily="34" charset="0"/>
              <a:buChar char="•"/>
              <a:defRPr/>
            </a:pPr>
            <a:r>
              <a:rPr lang="en-US" sz="2000" b="1" i="1" dirty="0"/>
              <a:t>Only</a:t>
            </a:r>
            <a:r>
              <a:rPr lang="en-US" sz="2000" b="1" dirty="0"/>
              <a:t> what you need should be in the immediate area.</a:t>
            </a:r>
          </a:p>
        </p:txBody>
      </p:sp>
      <p:pic>
        <p:nvPicPr>
          <p:cNvPr id="32771" name="Picture 2" descr="architecture,buildings,capitals,columns,Ionic architecture,pillars,structures">
            <a:extLst>
              <a:ext uri="{FF2B5EF4-FFF2-40B4-BE49-F238E27FC236}">
                <a16:creationId xmlns:a16="http://schemas.microsoft.com/office/drawing/2014/main" id="{93A43A8A-2B5A-4D32-9BB0-BB487BA04DD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9" descr="http://www.bonappetit.com/blogsandforums/blogs/badaily/tools.jpg">
            <a:extLst>
              <a:ext uri="{FF2B5EF4-FFF2-40B4-BE49-F238E27FC236}">
                <a16:creationId xmlns:a16="http://schemas.microsoft.com/office/drawing/2014/main" id="{F7E0CBA2-1887-4DF1-9FAE-2F88F0402D7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9800" y="3048000"/>
            <a:ext cx="3695700" cy="2771776"/>
          </a:xfrm>
          <a:prstGeom prst="rect">
            <a:avLst/>
          </a:prstGeom>
          <a:ln>
            <a:noFill/>
          </a:ln>
          <a:effectLst>
            <a:softEdge rad="112500"/>
          </a:effectLst>
        </p:spPr>
      </p:pic>
      <p:pic>
        <p:nvPicPr>
          <p:cNvPr id="33798" name="Picture 2">
            <a:extLst>
              <a:ext uri="{FF2B5EF4-FFF2-40B4-BE49-F238E27FC236}">
                <a16:creationId xmlns:a16="http://schemas.microsoft.com/office/drawing/2014/main" id="{E5B0ED7A-1DDF-4B22-806E-141B9DF9B2E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62801" y="1828800"/>
            <a:ext cx="21431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a:extLst>
              <a:ext uri="{FF2B5EF4-FFF2-40B4-BE49-F238E27FC236}">
                <a16:creationId xmlns:a16="http://schemas.microsoft.com/office/drawing/2014/main" id="{BA654DDF-3F5A-4643-8529-C91761C2D038}"/>
              </a:ext>
            </a:extLst>
          </p:cNvPr>
          <p:cNvSpPr/>
          <p:nvPr/>
        </p:nvSpPr>
        <p:spPr>
          <a:xfrm>
            <a:off x="6172200" y="3505200"/>
            <a:ext cx="762000" cy="914400"/>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Title 2">
            <a:extLst>
              <a:ext uri="{FF2B5EF4-FFF2-40B4-BE49-F238E27FC236}">
                <a16:creationId xmlns:a16="http://schemas.microsoft.com/office/drawing/2014/main" id="{E3883583-B3C5-48CF-BEA7-2DDE2AC43799}"/>
              </a:ext>
            </a:extLst>
          </p:cNvPr>
          <p:cNvSpPr>
            <a:spLocks noGrp="1"/>
          </p:cNvSpPr>
          <p:nvPr>
            <p:ph type="title"/>
          </p:nvPr>
        </p:nvSpPr>
        <p:spPr/>
        <p:txBody>
          <a:bodyPr/>
          <a:lstStyle/>
          <a:p>
            <a:r>
              <a:rPr lang="en-US" dirty="0"/>
              <a:t>First Pillar, Sort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633"/>
                                        </p:tgtEl>
                                        <p:attrNameLst>
                                          <p:attrName>style.visibility</p:attrName>
                                        </p:attrNameLst>
                                      </p:cBhvr>
                                      <p:to>
                                        <p:strVal val="visible"/>
                                      </p:to>
                                    </p:set>
                                    <p:animEffect transition="in" filter="fade">
                                      <p:cBhvr>
                                        <p:cTn id="7" dur="500"/>
                                        <p:tgtEl>
                                          <p:spTgt spid="26633"/>
                                        </p:tgtEl>
                                      </p:cBhvr>
                                    </p:animEffect>
                                  </p:childTnLst>
                                </p:cTn>
                              </p:par>
                            </p:childTnLst>
                          </p:cTn>
                        </p:par>
                        <p:par>
                          <p:cTn id="8" fill="hold" nodeType="with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798"/>
                                        </p:tgtEl>
                                        <p:attrNameLst>
                                          <p:attrName>style.visibility</p:attrName>
                                        </p:attrNameLst>
                                      </p:cBhvr>
                                      <p:to>
                                        <p:strVal val="visible"/>
                                      </p:to>
                                    </p:set>
                                    <p:animEffect transition="in" filter="fade">
                                      <p:cBhvr>
                                        <p:cTn id="15" dur="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075">
            <a:extLst>
              <a:ext uri="{FF2B5EF4-FFF2-40B4-BE49-F238E27FC236}">
                <a16:creationId xmlns:a16="http://schemas.microsoft.com/office/drawing/2014/main" id="{52780F65-C606-4F3C-BC40-B588F067EE77}"/>
              </a:ext>
            </a:extLst>
          </p:cNvPr>
          <p:cNvSpPr>
            <a:spLocks noGrp="1" noChangeArrowheads="1"/>
          </p:cNvSpPr>
          <p:nvPr>
            <p:ph type="body" sz="half" idx="1"/>
          </p:nvPr>
        </p:nvSpPr>
        <p:spPr>
          <a:xfrm>
            <a:off x="1981200" y="1447800"/>
            <a:ext cx="4495800" cy="4114800"/>
          </a:xfrm>
        </p:spPr>
        <p:txBody>
          <a:bodyPr/>
          <a:lstStyle/>
          <a:p>
            <a:pPr eaLnBrk="1" hangingPunct="1">
              <a:lnSpc>
                <a:spcPct val="90000"/>
              </a:lnSpc>
              <a:buFont typeface="Arial" panose="020B0604020202020204" pitchFamily="34" charset="0"/>
              <a:buNone/>
            </a:pPr>
            <a:r>
              <a:rPr lang="en-US" altLang="en-US" sz="2000" b="1" dirty="0"/>
              <a:t>Sort the items in the Work Area</a:t>
            </a:r>
          </a:p>
          <a:p>
            <a:pPr eaLnBrk="1" hangingPunct="1">
              <a:lnSpc>
                <a:spcPct val="90000"/>
              </a:lnSpc>
            </a:pPr>
            <a:endParaRPr lang="en-US" altLang="en-US" b="1" dirty="0">
              <a:solidFill>
                <a:srgbClr val="800000"/>
              </a:solidFill>
              <a:latin typeface="Times New Roman" panose="02020603050405020304" pitchFamily="18" charset="0"/>
            </a:endParaRPr>
          </a:p>
          <a:p>
            <a:pPr lvl="1" eaLnBrk="1" hangingPunct="1">
              <a:lnSpc>
                <a:spcPct val="90000"/>
              </a:lnSpc>
              <a:buClr>
                <a:srgbClr val="7380C3"/>
              </a:buClr>
              <a:buFont typeface="Arial" panose="020B0604020202020204" pitchFamily="34" charset="0"/>
              <a:buChar char="•"/>
            </a:pPr>
            <a:r>
              <a:rPr lang="en-US" altLang="en-US" sz="2000" b="1" dirty="0"/>
              <a:t>Find a good place for the remaining items</a:t>
            </a:r>
          </a:p>
          <a:p>
            <a:pPr lvl="1" eaLnBrk="1" hangingPunct="1">
              <a:lnSpc>
                <a:spcPct val="90000"/>
              </a:lnSpc>
              <a:buClr>
                <a:srgbClr val="7380C3"/>
              </a:buClr>
              <a:buFont typeface="Arial" panose="020B0604020202020204" pitchFamily="34" charset="0"/>
              <a:buChar char="•"/>
            </a:pPr>
            <a:r>
              <a:rPr lang="en-US" altLang="en-US" sz="2000" b="1" dirty="0"/>
              <a:t>Keep the following factors in mind :</a:t>
            </a:r>
          </a:p>
          <a:p>
            <a:pPr lvl="2" eaLnBrk="1" hangingPunct="1">
              <a:lnSpc>
                <a:spcPct val="90000"/>
              </a:lnSpc>
              <a:buClr>
                <a:srgbClr val="7380C3"/>
              </a:buClr>
            </a:pPr>
            <a:r>
              <a:rPr lang="en-US" altLang="en-US" sz="2000" b="1" dirty="0"/>
              <a:t>Frequency of use</a:t>
            </a:r>
          </a:p>
          <a:p>
            <a:pPr lvl="2" eaLnBrk="1" hangingPunct="1">
              <a:lnSpc>
                <a:spcPct val="90000"/>
              </a:lnSpc>
              <a:buClr>
                <a:srgbClr val="7380C3"/>
              </a:buClr>
            </a:pPr>
            <a:r>
              <a:rPr lang="en-US" altLang="en-US" sz="2000" b="1" dirty="0"/>
              <a:t>Weight</a:t>
            </a:r>
          </a:p>
          <a:p>
            <a:pPr lvl="2" eaLnBrk="1" hangingPunct="1">
              <a:lnSpc>
                <a:spcPct val="90000"/>
              </a:lnSpc>
              <a:buClr>
                <a:srgbClr val="7380C3"/>
              </a:buClr>
            </a:pPr>
            <a:r>
              <a:rPr lang="en-US" altLang="en-US" sz="2000" b="1" dirty="0"/>
              <a:t>Size</a:t>
            </a:r>
          </a:p>
        </p:txBody>
      </p:sp>
      <p:pic>
        <p:nvPicPr>
          <p:cNvPr id="33795" name="Picture 2" descr="http://www.ohs.unsw.edu.au/images/ohsimages/officesafety/shelving.jpg">
            <a:extLst>
              <a:ext uri="{FF2B5EF4-FFF2-40B4-BE49-F238E27FC236}">
                <a16:creationId xmlns:a16="http://schemas.microsoft.com/office/drawing/2014/main" id="{17C53CDB-DA50-49C6-BEDF-94C3FAA71E4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62800" y="1676401"/>
            <a:ext cx="2559050" cy="403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8" descr="http://4.bp.blogspot.com/_ePrdF4fiFuY/Sa69AIHXSZI/AAAAAAAAADQ/63tMGyj5gTc/s320/NoSymbol.gif">
            <a:extLst>
              <a:ext uri="{FF2B5EF4-FFF2-40B4-BE49-F238E27FC236}">
                <a16:creationId xmlns:a16="http://schemas.microsoft.com/office/drawing/2014/main" id="{46FDBF50-6CC6-4229-A3CB-D42D0F376CF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1524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rchitecture,buildings,capitals,columns,Ionic architecture,pillars,structures">
            <a:extLst>
              <a:ext uri="{FF2B5EF4-FFF2-40B4-BE49-F238E27FC236}">
                <a16:creationId xmlns:a16="http://schemas.microsoft.com/office/drawing/2014/main" id="{3A92F91C-E417-42D0-AF46-9738D62B04A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88AA2CC9-38C5-4073-840B-737A7FE78B88}"/>
              </a:ext>
            </a:extLst>
          </p:cNvPr>
          <p:cNvSpPr>
            <a:spLocks noGrp="1"/>
          </p:cNvSpPr>
          <p:nvPr>
            <p:ph type="title"/>
          </p:nvPr>
        </p:nvSpPr>
        <p:spPr>
          <a:xfrm>
            <a:off x="1981200" y="427038"/>
            <a:ext cx="7239000" cy="792162"/>
          </a:xfrm>
        </p:spPr>
        <p:txBody>
          <a:bodyPr/>
          <a:lstStyle/>
          <a:p>
            <a:r>
              <a:rPr lang="en-US" dirty="0"/>
              <a:t>First Pillar, Sort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afterEffect">
                                  <p:stCondLst>
                                    <p:cond delay="0"/>
                                  </p:stCondLst>
                                  <p:childTnLst>
                                    <p:animScale>
                                      <p:cBhvr>
                                        <p:cTn id="6" dur="1000" fill="hold"/>
                                        <p:tgtEl>
                                          <p:spTgt spid="34820"/>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3794">
                                            <p:txEl>
                                              <p:pRg st="4" end="4"/>
                                            </p:txEl>
                                          </p:spTgt>
                                        </p:tgtEl>
                                        <p:attrNameLst>
                                          <p:attrName>style.visibility</p:attrName>
                                        </p:attrNameLst>
                                      </p:cBhvr>
                                      <p:to>
                                        <p:strVal val="visible"/>
                                      </p:to>
                                    </p:set>
                                    <p:animEffect transition="in" filter="fade">
                                      <p:cBhvr>
                                        <p:cTn id="11" dur="500"/>
                                        <p:tgtEl>
                                          <p:spTgt spid="33794">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3794">
                                            <p:txEl>
                                              <p:pRg st="5" end="5"/>
                                            </p:txEl>
                                          </p:spTgt>
                                        </p:tgtEl>
                                        <p:attrNameLst>
                                          <p:attrName>style.visibility</p:attrName>
                                        </p:attrNameLst>
                                      </p:cBhvr>
                                      <p:to>
                                        <p:strVal val="visible"/>
                                      </p:to>
                                    </p:set>
                                    <p:animEffect transition="in" filter="fade">
                                      <p:cBhvr>
                                        <p:cTn id="16" dur="500"/>
                                        <p:tgtEl>
                                          <p:spTgt spid="33794">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3794">
                                            <p:txEl>
                                              <p:pRg st="6" end="6"/>
                                            </p:txEl>
                                          </p:spTgt>
                                        </p:tgtEl>
                                        <p:attrNameLst>
                                          <p:attrName>style.visibility</p:attrName>
                                        </p:attrNameLst>
                                      </p:cBhvr>
                                      <p:to>
                                        <p:strVal val="visible"/>
                                      </p:to>
                                    </p:set>
                                    <p:animEffect transition="in" filter="fade">
                                      <p:cBhvr>
                                        <p:cTn id="21" dur="500"/>
                                        <p:tgtEl>
                                          <p:spTgt spid="3379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3">
            <a:extLst>
              <a:ext uri="{FF2B5EF4-FFF2-40B4-BE49-F238E27FC236}">
                <a16:creationId xmlns:a16="http://schemas.microsoft.com/office/drawing/2014/main" id="{606DBC4E-76DF-4B16-8EDE-43AE51A18F2A}"/>
              </a:ext>
            </a:extLst>
          </p:cNvPr>
          <p:cNvSpPr txBox="1">
            <a:spLocks noChangeArrowheads="1"/>
          </p:cNvSpPr>
          <p:nvPr/>
        </p:nvSpPr>
        <p:spPr bwMode="auto">
          <a:xfrm>
            <a:off x="1981200" y="1423606"/>
            <a:ext cx="4038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1775" indent="-231775">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rgbClr val="960000"/>
              </a:buClr>
              <a:buSzTx/>
              <a:buFontTx/>
              <a:buNone/>
            </a:pPr>
            <a:r>
              <a:rPr lang="en-US" altLang="en-US" sz="2000" b="1" dirty="0"/>
              <a:t>If you don’t Sort,</a:t>
            </a:r>
          </a:p>
          <a:p>
            <a:pPr lvl="1" eaLnBrk="1" hangingPunct="1">
              <a:spcBef>
                <a:spcPct val="50000"/>
              </a:spcBef>
              <a:buClr>
                <a:srgbClr val="7380C3"/>
              </a:buClr>
              <a:buSzTx/>
              <a:buFontTx/>
              <a:buChar char="•"/>
            </a:pPr>
            <a:r>
              <a:rPr lang="en-US" altLang="en-US" sz="2000" b="1" dirty="0">
                <a:solidFill>
                  <a:schemeClr val="tx1"/>
                </a:solidFill>
              </a:rPr>
              <a:t>Work area is crowded and hard to work in</a:t>
            </a:r>
          </a:p>
          <a:p>
            <a:pPr lvl="1" eaLnBrk="1" hangingPunct="1">
              <a:spcBef>
                <a:spcPct val="50000"/>
              </a:spcBef>
              <a:buClr>
                <a:srgbClr val="7380C3"/>
              </a:buClr>
              <a:buSzTx/>
              <a:buFontTx/>
              <a:buChar char="•"/>
            </a:pPr>
            <a:r>
              <a:rPr lang="en-US" altLang="en-US" sz="2000" b="1" dirty="0">
                <a:solidFill>
                  <a:schemeClr val="tx1"/>
                </a:solidFill>
              </a:rPr>
              <a:t>Time is wasted searching for parts or tools</a:t>
            </a:r>
          </a:p>
        </p:txBody>
      </p:sp>
      <p:sp>
        <p:nvSpPr>
          <p:cNvPr id="12" name="Rectangle 11">
            <a:extLst>
              <a:ext uri="{FF2B5EF4-FFF2-40B4-BE49-F238E27FC236}">
                <a16:creationId xmlns:a16="http://schemas.microsoft.com/office/drawing/2014/main" id="{5F179535-600A-418B-B1AD-071FCA2D3D63}"/>
              </a:ext>
            </a:extLst>
          </p:cNvPr>
          <p:cNvSpPr/>
          <p:nvPr/>
        </p:nvSpPr>
        <p:spPr>
          <a:xfrm rot="20161589">
            <a:off x="2343830" y="4237338"/>
            <a:ext cx="3714029" cy="830997"/>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“Where is that darn</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Screwdriver @#$%^&amp;” !!!!</a:t>
            </a:r>
          </a:p>
        </p:txBody>
      </p:sp>
      <p:pic>
        <p:nvPicPr>
          <p:cNvPr id="195586" name="Picture 2" descr="http://3.bp.blogspot.com/-8T6WsArOa6A/TZdO3W1ILuI/AAAAAAAAA9s/NcjdKWgOgI8/s1600/tool%2Bbox.JPG">
            <a:extLst>
              <a:ext uri="{FF2B5EF4-FFF2-40B4-BE49-F238E27FC236}">
                <a16:creationId xmlns:a16="http://schemas.microsoft.com/office/drawing/2014/main" id="{CD9C89DD-BF05-4312-A076-0B65BB0C98A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6477000" y="1295401"/>
            <a:ext cx="3505200" cy="4876801"/>
          </a:xfrm>
          <a:prstGeom prst="rect">
            <a:avLst/>
          </a:prstGeom>
          <a:ln>
            <a:noFill/>
          </a:ln>
          <a:effectLst>
            <a:softEdge rad="112500"/>
          </a:effectLst>
        </p:spPr>
      </p:pic>
      <p:pic>
        <p:nvPicPr>
          <p:cNvPr id="9" name="Picture 2" descr="architecture,buildings,capitals,columns,Ionic architecture,pillars,structures">
            <a:extLst>
              <a:ext uri="{FF2B5EF4-FFF2-40B4-BE49-F238E27FC236}">
                <a16:creationId xmlns:a16="http://schemas.microsoft.com/office/drawing/2014/main" id="{581A98AC-6450-4C09-ACA6-AE9A8DC1588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AAF0A3A0-19A5-4C55-BC55-3D4F5B6381CD}"/>
              </a:ext>
            </a:extLst>
          </p:cNvPr>
          <p:cNvSpPr>
            <a:spLocks noGrp="1"/>
          </p:cNvSpPr>
          <p:nvPr>
            <p:ph type="title"/>
          </p:nvPr>
        </p:nvSpPr>
        <p:spPr>
          <a:xfrm>
            <a:off x="1981200" y="427038"/>
            <a:ext cx="7239000" cy="792162"/>
          </a:xfrm>
        </p:spPr>
        <p:txBody>
          <a:bodyPr/>
          <a:lstStyle/>
          <a:p>
            <a:r>
              <a:rPr lang="en-US" dirty="0"/>
              <a:t>First Pillar, Sort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a:extLst>
              <a:ext uri="{FF2B5EF4-FFF2-40B4-BE49-F238E27FC236}">
                <a16:creationId xmlns:a16="http://schemas.microsoft.com/office/drawing/2014/main" id="{22B4E303-71FE-4023-9262-80A14EC0C70B}"/>
              </a:ext>
            </a:extLst>
          </p:cNvPr>
          <p:cNvSpPr txBox="1">
            <a:spLocks noChangeArrowheads="1"/>
          </p:cNvSpPr>
          <p:nvPr/>
        </p:nvSpPr>
        <p:spPr bwMode="auto">
          <a:xfrm>
            <a:off x="1989138" y="1676401"/>
            <a:ext cx="4106862"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1775" indent="-231775">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50000"/>
              </a:spcBef>
              <a:buClr>
                <a:srgbClr val="7380C3"/>
              </a:buClr>
              <a:buSzTx/>
              <a:buFontTx/>
              <a:buChar char="•"/>
            </a:pPr>
            <a:r>
              <a:rPr lang="en-US" altLang="en-US" sz="2000" b="1" dirty="0">
                <a:solidFill>
                  <a:schemeClr val="tx1"/>
                </a:solidFill>
              </a:rPr>
              <a:t>Excess quantities of small parts &amp; inventory</a:t>
            </a:r>
          </a:p>
          <a:p>
            <a:pPr lvl="1" eaLnBrk="1" hangingPunct="1">
              <a:spcBef>
                <a:spcPct val="50000"/>
              </a:spcBef>
              <a:buClr>
                <a:srgbClr val="7380C3"/>
              </a:buClr>
              <a:buSzTx/>
              <a:buFontTx/>
              <a:buChar char="•"/>
            </a:pPr>
            <a:r>
              <a:rPr lang="en-US" altLang="en-US" sz="2000" b="1" dirty="0">
                <a:solidFill>
                  <a:schemeClr val="tx1"/>
                </a:solidFill>
              </a:rPr>
              <a:t>Worn out drill bits</a:t>
            </a:r>
          </a:p>
          <a:p>
            <a:pPr lvl="1" eaLnBrk="1" hangingPunct="1">
              <a:spcBef>
                <a:spcPct val="50000"/>
              </a:spcBef>
              <a:buClr>
                <a:srgbClr val="7380C3"/>
              </a:buClr>
              <a:buSzTx/>
              <a:buFontTx/>
              <a:buChar char="•"/>
            </a:pPr>
            <a:r>
              <a:rPr lang="en-US" altLang="en-US" sz="2000" b="1" dirty="0">
                <a:solidFill>
                  <a:schemeClr val="tx1"/>
                </a:solidFill>
              </a:rPr>
              <a:t>Broken or outdated tooling</a:t>
            </a:r>
          </a:p>
          <a:p>
            <a:pPr lvl="1" eaLnBrk="1" hangingPunct="1">
              <a:spcBef>
                <a:spcPct val="50000"/>
              </a:spcBef>
              <a:buClr>
                <a:srgbClr val="7380C3"/>
              </a:buClr>
              <a:buSzTx/>
              <a:buFontTx/>
              <a:buChar char="•"/>
            </a:pPr>
            <a:r>
              <a:rPr lang="en-US" altLang="en-US" sz="2000" b="1" dirty="0">
                <a:solidFill>
                  <a:schemeClr val="tx1"/>
                </a:solidFill>
              </a:rPr>
              <a:t>Old fixturing</a:t>
            </a:r>
          </a:p>
          <a:p>
            <a:pPr lvl="1" eaLnBrk="1" hangingPunct="1">
              <a:spcBef>
                <a:spcPct val="50000"/>
              </a:spcBef>
              <a:buClr>
                <a:srgbClr val="7380C3"/>
              </a:buClr>
              <a:buSzTx/>
              <a:buFontTx/>
              <a:buChar char="•"/>
            </a:pPr>
            <a:r>
              <a:rPr lang="en-US" altLang="en-US" sz="2000" b="1" dirty="0">
                <a:solidFill>
                  <a:schemeClr val="tx1"/>
                </a:solidFill>
              </a:rPr>
              <a:t>Empty Boxes / Containers</a:t>
            </a:r>
          </a:p>
          <a:p>
            <a:pPr lvl="1" eaLnBrk="1" hangingPunct="1">
              <a:spcBef>
                <a:spcPct val="50000"/>
              </a:spcBef>
              <a:buClr>
                <a:srgbClr val="7380C3"/>
              </a:buClr>
              <a:buSzTx/>
              <a:buFontTx/>
              <a:buChar char="•"/>
            </a:pPr>
            <a:r>
              <a:rPr lang="en-US" altLang="en-US" sz="2000" b="1" dirty="0">
                <a:solidFill>
                  <a:schemeClr val="tx1"/>
                </a:solidFill>
              </a:rPr>
              <a:t>Outdated posters, signs, notices, and memos</a:t>
            </a:r>
          </a:p>
        </p:txBody>
      </p:sp>
      <p:sp>
        <p:nvSpPr>
          <p:cNvPr id="36867" name="Text Box 6">
            <a:extLst>
              <a:ext uri="{FF2B5EF4-FFF2-40B4-BE49-F238E27FC236}">
                <a16:creationId xmlns:a16="http://schemas.microsoft.com/office/drawing/2014/main" id="{1EFACA01-AE4D-4E29-A27A-E7FA476C9D37}"/>
              </a:ext>
            </a:extLst>
          </p:cNvPr>
          <p:cNvSpPr txBox="1">
            <a:spLocks noChangeArrowheads="1"/>
          </p:cNvSpPr>
          <p:nvPr/>
        </p:nvSpPr>
        <p:spPr bwMode="auto">
          <a:xfrm>
            <a:off x="1981200" y="1290638"/>
            <a:ext cx="5867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t>Examples of Unneeded Items:</a:t>
            </a:r>
          </a:p>
        </p:txBody>
      </p:sp>
      <p:pic>
        <p:nvPicPr>
          <p:cNvPr id="29702" name="Picture 9">
            <a:extLst>
              <a:ext uri="{FF2B5EF4-FFF2-40B4-BE49-F238E27FC236}">
                <a16:creationId xmlns:a16="http://schemas.microsoft.com/office/drawing/2014/main" id="{1C50FAAE-23E7-4169-8E9E-AB0CA00F389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24600" y="1371600"/>
            <a:ext cx="2286000" cy="2759759"/>
          </a:xfrm>
          <a:prstGeom prst="rect">
            <a:avLst/>
          </a:prstGeom>
          <a:ln>
            <a:noFill/>
          </a:ln>
          <a:effectLst>
            <a:softEdge rad="112500"/>
          </a:effectLst>
        </p:spPr>
      </p:pic>
      <p:grpSp>
        <p:nvGrpSpPr>
          <p:cNvPr id="36871" name="Group 17">
            <a:extLst>
              <a:ext uri="{FF2B5EF4-FFF2-40B4-BE49-F238E27FC236}">
                <a16:creationId xmlns:a16="http://schemas.microsoft.com/office/drawing/2014/main" id="{DD16A209-172F-44EA-97D3-87D7ACB139C3}"/>
              </a:ext>
            </a:extLst>
          </p:cNvPr>
          <p:cNvGrpSpPr>
            <a:grpSpLocks/>
          </p:cNvGrpSpPr>
          <p:nvPr/>
        </p:nvGrpSpPr>
        <p:grpSpPr bwMode="auto">
          <a:xfrm>
            <a:off x="8839200" y="3429000"/>
            <a:ext cx="1447800" cy="2590800"/>
            <a:chOff x="7315200" y="2743200"/>
            <a:chExt cx="1447800" cy="2590800"/>
          </a:xfrm>
        </p:grpSpPr>
        <p:sp>
          <p:nvSpPr>
            <p:cNvPr id="15" name="Rectangle 14">
              <a:extLst>
                <a:ext uri="{FF2B5EF4-FFF2-40B4-BE49-F238E27FC236}">
                  <a16:creationId xmlns:a16="http://schemas.microsoft.com/office/drawing/2014/main" id="{AD0D71EB-0931-45EF-AFFE-F5A41D399DFE}"/>
                </a:ext>
              </a:extLst>
            </p:cNvPr>
            <p:cNvSpPr/>
            <p:nvPr/>
          </p:nvSpPr>
          <p:spPr>
            <a:xfrm>
              <a:off x="7315200" y="2743200"/>
              <a:ext cx="1447800" cy="25908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6874" name="TextBox 15">
              <a:extLst>
                <a:ext uri="{FF2B5EF4-FFF2-40B4-BE49-F238E27FC236}">
                  <a16:creationId xmlns:a16="http://schemas.microsoft.com/office/drawing/2014/main" id="{5A012BA6-6BD9-4660-AC6B-A8E43617E1FC}"/>
                </a:ext>
              </a:extLst>
            </p:cNvPr>
            <p:cNvSpPr txBox="1">
              <a:spLocks noChangeArrowheads="1"/>
            </p:cNvSpPr>
            <p:nvPr/>
          </p:nvSpPr>
          <p:spPr bwMode="auto">
            <a:xfrm>
              <a:off x="7391400" y="2819400"/>
              <a:ext cx="12954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b="1">
                  <a:latin typeface="Tekton"/>
                </a:rPr>
                <a:t>1962</a:t>
              </a:r>
              <a:r>
                <a:rPr lang="en-US" altLang="en-US" sz="1400">
                  <a:latin typeface="Tekton"/>
                </a:rPr>
                <a:t> Performance Chart</a:t>
              </a:r>
            </a:p>
          </p:txBody>
        </p:sp>
        <p:pic>
          <p:nvPicPr>
            <p:cNvPr id="36875" name="Picture 14" descr="http://newshour.s3.amazonaws.com/photos/2011/02/23/spain_chart_video_embed.jpg">
              <a:extLst>
                <a:ext uri="{FF2B5EF4-FFF2-40B4-BE49-F238E27FC236}">
                  <a16:creationId xmlns:a16="http://schemas.microsoft.com/office/drawing/2014/main" id="{6353DE7F-5D21-4A56-87A2-DE1D83C0E13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32344" y="3810000"/>
              <a:ext cx="1200150" cy="960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872" name="Picture 12" descr="http://kids.niehs.nih.gov/assets/images/r_s/spider.gif">
            <a:extLst>
              <a:ext uri="{FF2B5EF4-FFF2-40B4-BE49-F238E27FC236}">
                <a16:creationId xmlns:a16="http://schemas.microsoft.com/office/drawing/2014/main" id="{D9551F8E-F98F-45CD-B309-F473804CE732}"/>
              </a:ext>
            </a:extLst>
          </p:cNvPr>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rot="-1171387">
            <a:off x="7694614" y="4291013"/>
            <a:ext cx="18764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architecture,buildings,capitals,columns,Ionic architecture,pillars,structures">
            <a:extLst>
              <a:ext uri="{FF2B5EF4-FFF2-40B4-BE49-F238E27FC236}">
                <a16:creationId xmlns:a16="http://schemas.microsoft.com/office/drawing/2014/main" id="{E968387B-CF88-415C-9739-63E1D4DF70F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2">
            <a:extLst>
              <a:ext uri="{FF2B5EF4-FFF2-40B4-BE49-F238E27FC236}">
                <a16:creationId xmlns:a16="http://schemas.microsoft.com/office/drawing/2014/main" id="{5752CFA6-FE31-4A6A-A93E-2C839EA99527}"/>
              </a:ext>
            </a:extLst>
          </p:cNvPr>
          <p:cNvSpPr>
            <a:spLocks noGrp="1"/>
          </p:cNvSpPr>
          <p:nvPr>
            <p:ph type="title"/>
          </p:nvPr>
        </p:nvSpPr>
        <p:spPr>
          <a:xfrm>
            <a:off x="1981200" y="427038"/>
            <a:ext cx="7239000" cy="792162"/>
          </a:xfrm>
        </p:spPr>
        <p:txBody>
          <a:bodyPr/>
          <a:lstStyle/>
          <a:p>
            <a:r>
              <a:rPr lang="en-US" dirty="0"/>
              <a:t>First Pillar, Sort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fade">
                                      <p:cBhvr>
                                        <p:cTn id="7" dur="500"/>
                                        <p:tgtEl>
                                          <p:spTgt spid="36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866">
                                            <p:txEl>
                                              <p:pRg st="1" end="1"/>
                                            </p:txEl>
                                          </p:spTgt>
                                        </p:tgtEl>
                                        <p:attrNameLst>
                                          <p:attrName>style.visibility</p:attrName>
                                        </p:attrNameLst>
                                      </p:cBhvr>
                                      <p:to>
                                        <p:strVal val="visible"/>
                                      </p:to>
                                    </p:set>
                                    <p:animEffect transition="in" filter="fade">
                                      <p:cBhvr>
                                        <p:cTn id="12" dur="500"/>
                                        <p:tgtEl>
                                          <p:spTgt spid="368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866">
                                            <p:txEl>
                                              <p:pRg st="2" end="2"/>
                                            </p:txEl>
                                          </p:spTgt>
                                        </p:tgtEl>
                                        <p:attrNameLst>
                                          <p:attrName>style.visibility</p:attrName>
                                        </p:attrNameLst>
                                      </p:cBhvr>
                                      <p:to>
                                        <p:strVal val="visible"/>
                                      </p:to>
                                    </p:set>
                                    <p:animEffect transition="in" filter="fade">
                                      <p:cBhvr>
                                        <p:cTn id="17" dur="500"/>
                                        <p:tgtEl>
                                          <p:spTgt spid="368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866">
                                            <p:txEl>
                                              <p:pRg st="3" end="3"/>
                                            </p:txEl>
                                          </p:spTgt>
                                        </p:tgtEl>
                                        <p:attrNameLst>
                                          <p:attrName>style.visibility</p:attrName>
                                        </p:attrNameLst>
                                      </p:cBhvr>
                                      <p:to>
                                        <p:strVal val="visible"/>
                                      </p:to>
                                    </p:set>
                                    <p:animEffect transition="in" filter="fade">
                                      <p:cBhvr>
                                        <p:cTn id="22" dur="500"/>
                                        <p:tgtEl>
                                          <p:spTgt spid="3686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866">
                                            <p:txEl>
                                              <p:pRg st="4" end="4"/>
                                            </p:txEl>
                                          </p:spTgt>
                                        </p:tgtEl>
                                        <p:attrNameLst>
                                          <p:attrName>style.visibility</p:attrName>
                                        </p:attrNameLst>
                                      </p:cBhvr>
                                      <p:to>
                                        <p:strVal val="visible"/>
                                      </p:to>
                                    </p:set>
                                    <p:animEffect transition="in" filter="fade">
                                      <p:cBhvr>
                                        <p:cTn id="27" dur="500"/>
                                        <p:tgtEl>
                                          <p:spTgt spid="3686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866">
                                            <p:txEl>
                                              <p:pRg st="5" end="5"/>
                                            </p:txEl>
                                          </p:spTgt>
                                        </p:tgtEl>
                                        <p:attrNameLst>
                                          <p:attrName>style.visibility</p:attrName>
                                        </p:attrNameLst>
                                      </p:cBhvr>
                                      <p:to>
                                        <p:strVal val="visible"/>
                                      </p:to>
                                    </p:set>
                                    <p:animEffect transition="in" filter="fade">
                                      <p:cBhvr>
                                        <p:cTn id="32" dur="500"/>
                                        <p:tgtEl>
                                          <p:spTgt spid="368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2E4C74D4-5FF6-4313-9AC6-145693353C20}"/>
              </a:ext>
            </a:extLst>
          </p:cNvPr>
          <p:cNvSpPr>
            <a:spLocks noGrp="1" noChangeArrowheads="1"/>
          </p:cNvSpPr>
          <p:nvPr>
            <p:ph type="body" sz="half" idx="1"/>
          </p:nvPr>
        </p:nvSpPr>
        <p:spPr>
          <a:xfrm>
            <a:off x="1981200" y="1295400"/>
            <a:ext cx="8001000" cy="1066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endParaRPr lang="en-US" sz="1800" b="1" dirty="0"/>
          </a:p>
          <a:p>
            <a:pPr marL="228600" lvl="1">
              <a:buFont typeface="Arial" pitchFamily="34" charset="0"/>
              <a:buChar char="•"/>
              <a:defRPr/>
            </a:pPr>
            <a:endParaRPr lang="en-US" sz="1800" dirty="0"/>
          </a:p>
          <a:p>
            <a:pPr marL="228600" lvl="2" eaLnBrk="1" hangingPunct="1">
              <a:defRPr/>
            </a:pPr>
            <a:endParaRPr lang="en-US" dirty="0"/>
          </a:p>
        </p:txBody>
      </p:sp>
      <p:pic>
        <p:nvPicPr>
          <p:cNvPr id="31751" name="Picture 7" descr="http://www.kathysgetaways.com/wp-content/uploads/2007/04/Woman_HamsterWheel.gif">
            <a:extLst>
              <a:ext uri="{FF2B5EF4-FFF2-40B4-BE49-F238E27FC236}">
                <a16:creationId xmlns:a16="http://schemas.microsoft.com/office/drawing/2014/main" id="{572D3659-D270-466F-9FA2-837D0D797987}"/>
              </a:ext>
            </a:extLst>
          </p:cNvPr>
          <p:cNvPicPr>
            <a:picLocks noChangeAspect="1" noChangeArrowheads="1" noCrop="1"/>
          </p:cNvPicPr>
          <p:nvPr/>
        </p:nvPicPr>
        <p:blipFill>
          <a:blip r:embed="rId2">
            <a:extLst>
              <a:ext uri="{28A0092B-C50C-407E-A947-70E740481C1C}">
                <a14:useLocalDpi xmlns:a14="http://schemas.microsoft.com/office/drawing/2010/main"/>
              </a:ext>
            </a:extLst>
          </a:blip>
          <a:srcRect/>
          <a:stretch>
            <a:fillRect/>
          </a:stretch>
        </p:blipFill>
        <p:spPr bwMode="auto">
          <a:xfrm>
            <a:off x="5334000" y="2438400"/>
            <a:ext cx="333375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12D82FF6-8B5D-4FC6-9784-53D77C7D8A9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6151B528-0C59-49FE-8F08-726AC89B3E43}"/>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1751"/>
                                        </p:tgtEl>
                                        <p:attrNameLst>
                                          <p:attrName>style.visibility</p:attrName>
                                        </p:attrNameLst>
                                      </p:cBhvr>
                                      <p:to>
                                        <p:strVal val="visible"/>
                                      </p:to>
                                    </p:set>
                                    <p:animEffect transition="in" filter="fade">
                                      <p:cBhvr>
                                        <p:cTn id="7"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BAEF6793-1B02-420A-98A6-7131ABEF8D54}"/>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endParaRPr lang="en-US" sz="1800" b="1" dirty="0"/>
          </a:p>
          <a:p>
            <a:pPr marL="228600" lvl="1">
              <a:buFont typeface="Arial" pitchFamily="34" charset="0"/>
              <a:buChar char="•"/>
              <a:defRPr/>
            </a:pPr>
            <a:endParaRPr lang="en-US" sz="1800" dirty="0"/>
          </a:p>
          <a:p>
            <a:pPr marL="228600" lvl="2" eaLnBrk="1" hangingPunct="1">
              <a:defRPr/>
            </a:pPr>
            <a:endParaRPr lang="en-US" dirty="0"/>
          </a:p>
        </p:txBody>
      </p:sp>
      <p:pic>
        <p:nvPicPr>
          <p:cNvPr id="34821" name="Picture 8" descr="http://www.palgrave-journals.com/lst/journal/v5/n3/images/8600265f5.jpg">
            <a:extLst>
              <a:ext uri="{FF2B5EF4-FFF2-40B4-BE49-F238E27FC236}">
                <a16:creationId xmlns:a16="http://schemas.microsoft.com/office/drawing/2014/main" id="{4DADC1DA-1717-4028-BAD9-D101CF755EC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91000" y="2362200"/>
            <a:ext cx="51498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89BA1FDF-B8F4-4EF1-8206-450A7AD2EFE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A2B57B10-6BC0-4984-AF97-C4BB34AFDD61}"/>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4821"/>
                                        </p:tgtEl>
                                        <p:attrNameLst>
                                          <p:attrName>style.visibility</p:attrName>
                                        </p:attrNameLst>
                                      </p:cBhvr>
                                      <p:to>
                                        <p:strVal val="visible"/>
                                      </p:to>
                                    </p:set>
                                    <p:animEffect transition="in" filter="fade">
                                      <p:cBhvr>
                                        <p:cTn id="7" dur="500"/>
                                        <p:tgtEl>
                                          <p:spTgt spid="34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2D639367-3DAE-4825-9CD3-70B37746B982}"/>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p>
          <a:p>
            <a:pPr marL="231775" lvl="1" indent="-231775">
              <a:spcBef>
                <a:spcPct val="50000"/>
              </a:spcBef>
              <a:buClr>
                <a:srgbClr val="7380C3"/>
              </a:buClr>
              <a:buSzPct val="100000"/>
              <a:buFontTx/>
              <a:buChar char="•"/>
              <a:defRPr/>
            </a:pPr>
            <a:r>
              <a:rPr lang="en-US" sz="2000" b="1" dirty="0">
                <a:cs typeface="+mn-cs"/>
              </a:rPr>
              <a:t>Improper location of equipment</a:t>
            </a:r>
          </a:p>
          <a:p>
            <a:pPr marL="228600" indent="-228600" eaLnBrk="1" hangingPunct="1">
              <a:defRPr/>
            </a:pPr>
            <a:endParaRPr lang="en-US" sz="1800" dirty="0"/>
          </a:p>
          <a:p>
            <a:pPr marL="228600" lvl="1">
              <a:buFont typeface="Arial" pitchFamily="34" charset="0"/>
              <a:buChar char="•"/>
              <a:defRPr/>
            </a:pPr>
            <a:endParaRPr lang="en-US" sz="1800" dirty="0"/>
          </a:p>
          <a:p>
            <a:pPr marL="228600" lvl="2" eaLnBrk="1" hangingPunct="1">
              <a:defRPr/>
            </a:pPr>
            <a:endParaRPr lang="en-US" dirty="0"/>
          </a:p>
        </p:txBody>
      </p:sp>
      <p:pic>
        <p:nvPicPr>
          <p:cNvPr id="35848" name="Picture 8" descr="http://www.illustrationsof.com/royalty-free-binoculars-clipart-illustration-60332.jpg">
            <a:hlinkClick r:id="rId2"/>
            <a:extLst>
              <a:ext uri="{FF2B5EF4-FFF2-40B4-BE49-F238E27FC236}">
                <a16:creationId xmlns:a16="http://schemas.microsoft.com/office/drawing/2014/main" id="{02EB93DA-21E4-414F-BFB5-E7EC5D7CBED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51126" y="3886201"/>
            <a:ext cx="96202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9">
            <a:extLst>
              <a:ext uri="{FF2B5EF4-FFF2-40B4-BE49-F238E27FC236}">
                <a16:creationId xmlns:a16="http://schemas.microsoft.com/office/drawing/2014/main" id="{E7845E42-9650-4078-913F-1D9550811C1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15400" y="3238500"/>
            <a:ext cx="11382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a:extLst>
              <a:ext uri="{FF2B5EF4-FFF2-40B4-BE49-F238E27FC236}">
                <a16:creationId xmlns:a16="http://schemas.microsoft.com/office/drawing/2014/main" id="{23B9E39D-CCA0-442E-8596-580A1F4800EE}"/>
              </a:ext>
            </a:extLst>
          </p:cNvPr>
          <p:cNvGrpSpPr>
            <a:grpSpLocks/>
          </p:cNvGrpSpPr>
          <p:nvPr/>
        </p:nvGrpSpPr>
        <p:grpSpPr bwMode="auto">
          <a:xfrm>
            <a:off x="3802064" y="3886200"/>
            <a:ext cx="4960937" cy="1081088"/>
            <a:chOff x="2277869" y="3886200"/>
            <a:chExt cx="4961131" cy="1081086"/>
          </a:xfrm>
        </p:grpSpPr>
        <p:sp>
          <p:nvSpPr>
            <p:cNvPr id="3" name="Rectangle 2">
              <a:extLst>
                <a:ext uri="{FF2B5EF4-FFF2-40B4-BE49-F238E27FC236}">
                  <a16:creationId xmlns:a16="http://schemas.microsoft.com/office/drawing/2014/main" id="{E761CB0E-A0C1-4E43-82BC-20FA1FA1DBF0}"/>
                </a:ext>
              </a:extLst>
            </p:cNvPr>
            <p:cNvSpPr/>
            <p:nvPr/>
          </p:nvSpPr>
          <p:spPr>
            <a:xfrm rot="20989016">
              <a:off x="3561178" y="3886201"/>
              <a:ext cx="2255641" cy="923328"/>
            </a:xfrm>
            <a:prstGeom prst="rect">
              <a:avLst/>
            </a:prstGeom>
            <a:noFill/>
          </p:spPr>
          <p:txBody>
            <a:bodyPr wrap="none">
              <a:spAutoFit/>
            </a:bodyPr>
            <a:lstStyle/>
            <a:p>
              <a:pPr algn="ctr" eaLnBrk="1" hangingPunct="1">
                <a:defRPr/>
              </a:pPr>
              <a:r>
                <a:rPr lang="en-US" sz="5400" b="1" dirty="0">
                  <a:ln w="10541" cmpd="sng">
                    <a:solidFill>
                      <a:srgbClr val="7D7D7D">
                        <a:tint val="100000"/>
                        <a:shade val="100000"/>
                        <a:satMod val="110000"/>
                      </a:srgbClr>
                    </a:solidFill>
                    <a:prstDash val="solid"/>
                  </a:ln>
                  <a:solidFill>
                    <a:srgbClr val="FF0000"/>
                  </a:solidFill>
                </a:rPr>
                <a:t>Too Far</a:t>
              </a:r>
            </a:p>
          </p:txBody>
        </p:sp>
        <p:sp>
          <p:nvSpPr>
            <p:cNvPr id="5" name="Right Arrow 4">
              <a:extLst>
                <a:ext uri="{FF2B5EF4-FFF2-40B4-BE49-F238E27FC236}">
                  <a16:creationId xmlns:a16="http://schemas.microsoft.com/office/drawing/2014/main" id="{449A3387-BA68-4403-8633-B67C0A617FB7}"/>
                </a:ext>
              </a:extLst>
            </p:cNvPr>
            <p:cNvSpPr/>
            <p:nvPr/>
          </p:nvSpPr>
          <p:spPr>
            <a:xfrm rot="20861466">
              <a:off x="6172158" y="3886200"/>
              <a:ext cx="1066842" cy="3047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9946" name="Picture 7">
              <a:extLst>
                <a:ext uri="{FF2B5EF4-FFF2-40B4-BE49-F238E27FC236}">
                  <a16:creationId xmlns:a16="http://schemas.microsoft.com/office/drawing/2014/main" id="{A7DC0A90-70A3-429F-A7ED-A5C3E7E455E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0111264" flipH="1">
              <a:off x="2277869" y="4503736"/>
              <a:ext cx="10509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Picture 2" descr="architecture,buildings,capitals,columns,Ionic architecture,pillars,structures">
            <a:extLst>
              <a:ext uri="{FF2B5EF4-FFF2-40B4-BE49-F238E27FC236}">
                <a16:creationId xmlns:a16="http://schemas.microsoft.com/office/drawing/2014/main" id="{546373E0-EF69-4171-903A-93C3C83A346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2">
            <a:extLst>
              <a:ext uri="{FF2B5EF4-FFF2-40B4-BE49-F238E27FC236}">
                <a16:creationId xmlns:a16="http://schemas.microsoft.com/office/drawing/2014/main" id="{49E4D607-AC1E-47C6-9435-CFB9D74C36D3}"/>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5848"/>
                                        </p:tgtEl>
                                        <p:attrNameLst>
                                          <p:attrName>style.visibility</p:attrName>
                                        </p:attrNameLst>
                                      </p:cBhvr>
                                      <p:to>
                                        <p:strVal val="visible"/>
                                      </p:to>
                                    </p:set>
                                    <p:animEffect transition="in" filter="fade">
                                      <p:cBhvr>
                                        <p:cTn id="7" dur="500"/>
                                        <p:tgtEl>
                                          <p:spTgt spid="35848"/>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5849"/>
                                        </p:tgtEl>
                                        <p:attrNameLst>
                                          <p:attrName>style.visibility</p:attrName>
                                        </p:attrNameLst>
                                      </p:cBhvr>
                                      <p:to>
                                        <p:strVal val="visible"/>
                                      </p:to>
                                    </p:set>
                                    <p:animEffect transition="in" filter="fade">
                                      <p:cBhvr>
                                        <p:cTn id="11" dur="500"/>
                                        <p:tgtEl>
                                          <p:spTgt spid="35849"/>
                                        </p:tgtEl>
                                      </p:cBhvr>
                                    </p:animEffect>
                                  </p:childTnLst>
                                </p:cTn>
                              </p:par>
                            </p:childTnLst>
                          </p:cTn>
                        </p:par>
                        <p:par>
                          <p:cTn id="12" fill="hold" nodeType="afterGroup">
                            <p:stCondLst>
                              <p:cond delay="1000"/>
                            </p:stCondLst>
                            <p:childTnLst>
                              <p:par>
                                <p:cTn id="13" presetID="16" presetClass="entr" presetSubtype="2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5">
            <a:extLst>
              <a:ext uri="{FF2B5EF4-FFF2-40B4-BE49-F238E27FC236}">
                <a16:creationId xmlns:a16="http://schemas.microsoft.com/office/drawing/2014/main" id="{AFFE9439-1923-4313-B243-DB65E69DE92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61013" y="2362200"/>
            <a:ext cx="47244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3">
            <a:extLst>
              <a:ext uri="{FF2B5EF4-FFF2-40B4-BE49-F238E27FC236}">
                <a16:creationId xmlns:a16="http://schemas.microsoft.com/office/drawing/2014/main" id="{E2C8E903-E447-40E1-978F-98A9C2035855}"/>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p>
          <a:p>
            <a:pPr marL="231775" lvl="1" indent="-231775">
              <a:spcBef>
                <a:spcPct val="50000"/>
              </a:spcBef>
              <a:buClr>
                <a:srgbClr val="7380C3"/>
              </a:buClr>
              <a:buSzPct val="100000"/>
              <a:buFontTx/>
              <a:buChar char="•"/>
              <a:defRPr/>
            </a:pPr>
            <a:r>
              <a:rPr lang="en-US" sz="2000" b="1" dirty="0">
                <a:cs typeface="+mn-cs"/>
              </a:rPr>
              <a:t>Improper location of equipment</a:t>
            </a:r>
          </a:p>
          <a:p>
            <a:pPr marL="231775" lvl="1" indent="-231775">
              <a:spcBef>
                <a:spcPct val="50000"/>
              </a:spcBef>
              <a:buClr>
                <a:srgbClr val="7380C3"/>
              </a:buClr>
              <a:buSzPct val="100000"/>
              <a:buFontTx/>
              <a:buChar char="•"/>
              <a:defRPr/>
            </a:pPr>
            <a:r>
              <a:rPr lang="en-US" sz="2000" b="1" dirty="0">
                <a:cs typeface="+mn-cs"/>
              </a:rPr>
              <a:t>Material movement</a:t>
            </a:r>
          </a:p>
        </p:txBody>
      </p:sp>
      <p:pic>
        <p:nvPicPr>
          <p:cNvPr id="8" name="Picture 2" descr="architecture,buildings,capitals,columns,Ionic architecture,pillars,structures">
            <a:extLst>
              <a:ext uri="{FF2B5EF4-FFF2-40B4-BE49-F238E27FC236}">
                <a16:creationId xmlns:a16="http://schemas.microsoft.com/office/drawing/2014/main" id="{2F6CEDEC-4AEF-4CDB-B381-FECF3FC7B8A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03FB834A-6CA0-458C-9EE5-07CCBFA0B1B4}"/>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300"/>
                                  </p:stCondLst>
                                  <p:childTnLst>
                                    <p:set>
                                      <p:cBhvr>
                                        <p:cTn id="6" dur="1" fill="hold">
                                          <p:stCondLst>
                                            <p:cond delay="0"/>
                                          </p:stCondLst>
                                        </p:cTn>
                                        <p:tgtEl>
                                          <p:spTgt spid="34821"/>
                                        </p:tgtEl>
                                        <p:attrNameLst>
                                          <p:attrName>style.visibility</p:attrName>
                                        </p:attrNameLst>
                                      </p:cBhvr>
                                      <p:to>
                                        <p:strVal val="visible"/>
                                      </p:to>
                                    </p:set>
                                    <p:animEffect transition="in" filter="fade">
                                      <p:cBhvr>
                                        <p:cTn id="7" dur="500"/>
                                        <p:tgtEl>
                                          <p:spTgt spid="34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935F5A70-95EB-4796-9EF4-BA6A36CC2967}"/>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p>
          <a:p>
            <a:pPr marL="231775" lvl="1" indent="-231775">
              <a:spcBef>
                <a:spcPct val="50000"/>
              </a:spcBef>
              <a:buClr>
                <a:srgbClr val="7380C3"/>
              </a:buClr>
              <a:buSzPct val="100000"/>
              <a:buFontTx/>
              <a:buChar char="•"/>
              <a:defRPr/>
            </a:pPr>
            <a:r>
              <a:rPr lang="en-US" sz="2000" b="1" dirty="0">
                <a:cs typeface="+mn-cs"/>
              </a:rPr>
              <a:t>Improper location of equipment</a:t>
            </a:r>
          </a:p>
          <a:p>
            <a:pPr marL="231775" lvl="1" indent="-231775">
              <a:spcBef>
                <a:spcPct val="50000"/>
              </a:spcBef>
              <a:buClr>
                <a:srgbClr val="7380C3"/>
              </a:buClr>
              <a:buSzPct val="100000"/>
              <a:buFontTx/>
              <a:buChar char="•"/>
              <a:defRPr/>
            </a:pPr>
            <a:r>
              <a:rPr lang="en-US" sz="2000" b="1" dirty="0">
                <a:cs typeface="+mn-cs"/>
              </a:rPr>
              <a:t>Material movement</a:t>
            </a:r>
          </a:p>
          <a:p>
            <a:pPr marL="231775" lvl="1" indent="-231775">
              <a:spcBef>
                <a:spcPct val="50000"/>
              </a:spcBef>
              <a:buClr>
                <a:srgbClr val="7380C3"/>
              </a:buClr>
              <a:buSzPct val="100000"/>
              <a:buFontTx/>
              <a:buChar char="•"/>
              <a:defRPr/>
            </a:pPr>
            <a:r>
              <a:rPr lang="en-US" sz="2000" b="1" dirty="0">
                <a:cs typeface="+mn-cs"/>
              </a:rPr>
              <a:t>Easy Communication</a:t>
            </a:r>
          </a:p>
          <a:p>
            <a:pPr marL="228600" indent="-228600" eaLnBrk="1" hangingPunct="1">
              <a:defRPr/>
            </a:pPr>
            <a:endParaRPr lang="en-US" sz="1800" dirty="0"/>
          </a:p>
          <a:p>
            <a:pPr marL="228600" lvl="1">
              <a:buFont typeface="Arial" pitchFamily="34" charset="0"/>
              <a:buChar char="•"/>
              <a:defRPr/>
            </a:pPr>
            <a:endParaRPr lang="en-US" sz="1800" dirty="0"/>
          </a:p>
          <a:p>
            <a:pPr marL="228600" lvl="2" eaLnBrk="1" hangingPunct="1">
              <a:defRPr/>
            </a:pPr>
            <a:endParaRPr lang="en-US" dirty="0"/>
          </a:p>
        </p:txBody>
      </p:sp>
      <p:pic>
        <p:nvPicPr>
          <p:cNvPr id="8" name="Picture 7">
            <a:extLst>
              <a:ext uri="{FF2B5EF4-FFF2-40B4-BE49-F238E27FC236}">
                <a16:creationId xmlns:a16="http://schemas.microsoft.com/office/drawing/2014/main" id="{58384304-A29C-40C9-A1FD-D4538EAF8B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72200" y="2476500"/>
            <a:ext cx="34671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rchitecture,buildings,capitals,columns,Ionic architecture,pillars,structures">
            <a:extLst>
              <a:ext uri="{FF2B5EF4-FFF2-40B4-BE49-F238E27FC236}">
                <a16:creationId xmlns:a16="http://schemas.microsoft.com/office/drawing/2014/main" id="{9BF32470-3470-40D3-A14F-B994CCFEE6E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64CDEFDA-3F7F-44CE-9DEE-A2CCEA2A5A22}"/>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C2752269-E9AD-4D3E-BB47-735B65D1B1DC}"/>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p>
          <a:p>
            <a:pPr marL="231775" lvl="1" indent="-231775">
              <a:spcBef>
                <a:spcPct val="50000"/>
              </a:spcBef>
              <a:buClr>
                <a:srgbClr val="7380C3"/>
              </a:buClr>
              <a:buSzPct val="100000"/>
              <a:buFontTx/>
              <a:buChar char="•"/>
              <a:defRPr/>
            </a:pPr>
            <a:r>
              <a:rPr lang="en-US" sz="2000" b="1" dirty="0">
                <a:cs typeface="+mn-cs"/>
              </a:rPr>
              <a:t>Improper location of equipment</a:t>
            </a:r>
          </a:p>
          <a:p>
            <a:pPr marL="231775" lvl="1" indent="-231775">
              <a:spcBef>
                <a:spcPct val="50000"/>
              </a:spcBef>
              <a:buClr>
                <a:srgbClr val="7380C3"/>
              </a:buClr>
              <a:buSzPct val="100000"/>
              <a:buFontTx/>
              <a:buChar char="•"/>
              <a:defRPr/>
            </a:pPr>
            <a:r>
              <a:rPr lang="en-US" sz="2000" b="1" dirty="0">
                <a:cs typeface="+mn-cs"/>
              </a:rPr>
              <a:t>Material movement</a:t>
            </a:r>
          </a:p>
          <a:p>
            <a:pPr marL="231775" lvl="1" indent="-231775">
              <a:spcBef>
                <a:spcPct val="50000"/>
              </a:spcBef>
              <a:buClr>
                <a:srgbClr val="7380C3"/>
              </a:buClr>
              <a:buSzPct val="100000"/>
              <a:buFontTx/>
              <a:buChar char="•"/>
              <a:defRPr/>
            </a:pPr>
            <a:r>
              <a:rPr lang="en-US" sz="2000" b="1" dirty="0">
                <a:cs typeface="+mn-cs"/>
              </a:rPr>
              <a:t>Easy Communication</a:t>
            </a:r>
          </a:p>
          <a:p>
            <a:pPr marL="231775" lvl="1" indent="-231775">
              <a:spcBef>
                <a:spcPct val="50000"/>
              </a:spcBef>
              <a:buClr>
                <a:srgbClr val="7380C3"/>
              </a:buClr>
              <a:buSzPct val="100000"/>
              <a:buFontTx/>
              <a:buChar char="•"/>
              <a:defRPr/>
            </a:pPr>
            <a:r>
              <a:rPr lang="en-US" sz="2000" b="1" dirty="0">
                <a:cs typeface="+mn-cs"/>
              </a:rPr>
              <a:t>Access to safety equipment</a:t>
            </a:r>
          </a:p>
          <a:p>
            <a:pPr marL="228600" indent="-228600" eaLnBrk="1" hangingPunct="1">
              <a:defRPr/>
            </a:pPr>
            <a:endParaRPr lang="en-US" sz="1800" dirty="0"/>
          </a:p>
          <a:p>
            <a:pPr marL="228600" lvl="1">
              <a:buFont typeface="Arial" pitchFamily="34" charset="0"/>
              <a:buChar char="•"/>
              <a:defRPr/>
            </a:pPr>
            <a:endParaRPr lang="en-US" sz="1800" dirty="0"/>
          </a:p>
          <a:p>
            <a:pPr marL="228600" lvl="2" eaLnBrk="1" hangingPunct="1">
              <a:defRPr/>
            </a:pPr>
            <a:endParaRPr lang="en-US" dirty="0"/>
          </a:p>
        </p:txBody>
      </p:sp>
      <p:pic>
        <p:nvPicPr>
          <p:cNvPr id="36870" name="Picture 10" descr="http://www.highlandseast.ca/files/fire_extinguisher.jpg">
            <a:extLst>
              <a:ext uri="{FF2B5EF4-FFF2-40B4-BE49-F238E27FC236}">
                <a16:creationId xmlns:a16="http://schemas.microsoft.com/office/drawing/2014/main" id="{5B3617E2-B185-4763-AB71-C899071413D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64263" y="2590800"/>
            <a:ext cx="792162"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8" descr="http://www.safetysign.com/images/catlog/product/large/D4630.png">
            <a:hlinkClick r:id="rId3"/>
            <a:extLst>
              <a:ext uri="{FF2B5EF4-FFF2-40B4-BE49-F238E27FC236}">
                <a16:creationId xmlns:a16="http://schemas.microsoft.com/office/drawing/2014/main" id="{F3BC8C3F-28CE-4828-BDE1-F5D825ADD7A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58126" y="2298700"/>
            <a:ext cx="1800225"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10" descr="http://www.theencouraginghome.com/wp-content/uploads/2012/06/first-aid-kit-image.jpg">
            <a:hlinkClick r:id="rId5"/>
            <a:extLst>
              <a:ext uri="{FF2B5EF4-FFF2-40B4-BE49-F238E27FC236}">
                <a16:creationId xmlns:a16="http://schemas.microsoft.com/office/drawing/2014/main" id="{D184C8F3-B444-410F-AB1F-2F22AFF093F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315200" y="4114800"/>
            <a:ext cx="2362200"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rchitecture,buildings,capitals,columns,Ionic architecture,pillars,structures">
            <a:extLst>
              <a:ext uri="{FF2B5EF4-FFF2-40B4-BE49-F238E27FC236}">
                <a16:creationId xmlns:a16="http://schemas.microsoft.com/office/drawing/2014/main" id="{7265C5B1-8FBE-4C6D-824E-6F86DA5AFB0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35C78539-BDB0-4D79-8352-633619CE90DD}"/>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6870"/>
                                        </p:tgtEl>
                                        <p:attrNameLst>
                                          <p:attrName>style.visibility</p:attrName>
                                        </p:attrNameLst>
                                      </p:cBhvr>
                                      <p:to>
                                        <p:strVal val="visible"/>
                                      </p:to>
                                    </p:set>
                                    <p:animEffect transition="in" filter="fade">
                                      <p:cBhvr>
                                        <p:cTn id="7" dur="500"/>
                                        <p:tgtEl>
                                          <p:spTgt spid="3687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fade">
                                      <p:cBhvr>
                                        <p:cTn id="11" dur="500"/>
                                        <p:tgtEl>
                                          <p:spTgt spid="36872"/>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36874"/>
                                        </p:tgtEl>
                                        <p:attrNameLst>
                                          <p:attrName>style.visibility</p:attrName>
                                        </p:attrNameLst>
                                      </p:cBhvr>
                                      <p:to>
                                        <p:strVal val="visible"/>
                                      </p:to>
                                    </p:set>
                                    <p:animEffect transition="in" filter="fade">
                                      <p:cBhvr>
                                        <p:cTn id="15" dur="500"/>
                                        <p:tgtEl>
                                          <p:spTgt spid="36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4">
            <a:extLst>
              <a:ext uri="{FF2B5EF4-FFF2-40B4-BE49-F238E27FC236}">
                <a16:creationId xmlns:a16="http://schemas.microsoft.com/office/drawing/2014/main" id="{1B7A4DA8-CFA3-493E-A203-5B7191AE31F0}"/>
              </a:ext>
            </a:extLst>
          </p:cNvPr>
          <p:cNvSpPr txBox="1">
            <a:spLocks noChangeArrowheads="1"/>
          </p:cNvSpPr>
          <p:nvPr/>
        </p:nvSpPr>
        <p:spPr bwMode="auto">
          <a:xfrm>
            <a:off x="2057400" y="1593851"/>
            <a:ext cx="73152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rgbClr val="7380C3"/>
              </a:buClr>
              <a:buSzTx/>
              <a:buFontTx/>
              <a:buChar char="•"/>
            </a:pPr>
            <a:r>
              <a:rPr lang="en-US" altLang="en-US" sz="2000" b="1" dirty="0"/>
              <a:t>Arrange items so they are easy to use </a:t>
            </a:r>
          </a:p>
          <a:p>
            <a:pPr eaLnBrk="1" hangingPunct="1">
              <a:spcBef>
                <a:spcPct val="50000"/>
              </a:spcBef>
              <a:buClr>
                <a:srgbClr val="7380C3"/>
              </a:buClr>
              <a:buSzTx/>
              <a:buFontTx/>
              <a:buChar char="•"/>
            </a:pPr>
            <a:r>
              <a:rPr lang="en-US" altLang="en-US" sz="2000" b="1" dirty="0"/>
              <a:t>Label them so anyone can find and put away </a:t>
            </a:r>
          </a:p>
        </p:txBody>
      </p:sp>
      <p:pic>
        <p:nvPicPr>
          <p:cNvPr id="44037" name="Picture 2" descr="http://www.omnitraining.com/images/5s_organizer.jpg">
            <a:hlinkClick r:id="rId2"/>
            <a:extLst>
              <a:ext uri="{FF2B5EF4-FFF2-40B4-BE49-F238E27FC236}">
                <a16:creationId xmlns:a16="http://schemas.microsoft.com/office/drawing/2014/main" id="{FABE801C-8846-4523-8D3D-D9D56F12DFC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15000" y="2971800"/>
            <a:ext cx="38100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65EA9752-27F2-495B-B2B3-659848AFB80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FF6AABD5-E725-4BFD-8BBB-68C7881B184E}"/>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a:extLst>
              <a:ext uri="{FF2B5EF4-FFF2-40B4-BE49-F238E27FC236}">
                <a16:creationId xmlns:a16="http://schemas.microsoft.com/office/drawing/2014/main" id="{DE5980BD-FB9A-4233-BD36-255FE6348FE8}"/>
              </a:ext>
            </a:extLst>
          </p:cNvPr>
          <p:cNvSpPr txBox="1">
            <a:spLocks noChangeArrowheads="1"/>
          </p:cNvSpPr>
          <p:nvPr/>
        </p:nvSpPr>
        <p:spPr bwMode="auto">
          <a:xfrm>
            <a:off x="1881188" y="1524001"/>
            <a:ext cx="84582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1775" indent="-223838">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dirty="0"/>
              <a:t>Why Set in Order?</a:t>
            </a:r>
          </a:p>
          <a:p>
            <a:pPr eaLnBrk="1" hangingPunct="1">
              <a:spcBef>
                <a:spcPct val="50000"/>
              </a:spcBef>
              <a:buClrTx/>
              <a:buSzTx/>
              <a:buFontTx/>
              <a:buNone/>
            </a:pPr>
            <a:r>
              <a:rPr lang="en-US" altLang="en-US" sz="2000" b="1" dirty="0"/>
              <a:t>It reduces:</a:t>
            </a:r>
          </a:p>
          <a:p>
            <a:pPr lvl="1" eaLnBrk="1" hangingPunct="1">
              <a:spcBef>
                <a:spcPct val="50000"/>
              </a:spcBef>
              <a:buClr>
                <a:srgbClr val="7380C3"/>
              </a:buClr>
              <a:buSzTx/>
              <a:buFontTx/>
              <a:buChar char="•"/>
            </a:pPr>
            <a:r>
              <a:rPr lang="en-US" altLang="en-US" sz="2000" b="1" dirty="0">
                <a:solidFill>
                  <a:schemeClr val="tx1"/>
                </a:solidFill>
              </a:rPr>
              <a:t>Wasted Motion – Looking for tooling, carts, and etc.</a:t>
            </a:r>
          </a:p>
          <a:p>
            <a:pPr lvl="1" eaLnBrk="1" hangingPunct="1">
              <a:spcBef>
                <a:spcPct val="50000"/>
              </a:spcBef>
              <a:buClr>
                <a:srgbClr val="7380C3"/>
              </a:buClr>
              <a:buSzTx/>
              <a:buFontTx/>
              <a:buChar char="•"/>
            </a:pPr>
            <a:r>
              <a:rPr lang="en-US" altLang="en-US" sz="2000" b="1" dirty="0">
                <a:solidFill>
                  <a:schemeClr val="tx1"/>
                </a:solidFill>
              </a:rPr>
              <a:t>Wasted Human Energy – Frustration when we can’t find what we are looking for</a:t>
            </a:r>
          </a:p>
          <a:p>
            <a:pPr lvl="1" eaLnBrk="1" hangingPunct="1">
              <a:spcBef>
                <a:spcPct val="50000"/>
              </a:spcBef>
              <a:buClr>
                <a:srgbClr val="7380C3"/>
              </a:buClr>
              <a:buSzTx/>
              <a:buFontTx/>
              <a:buChar char="•"/>
            </a:pPr>
            <a:r>
              <a:rPr lang="en-US" altLang="en-US" sz="2000" b="1" dirty="0">
                <a:solidFill>
                  <a:schemeClr val="tx1"/>
                </a:solidFill>
              </a:rPr>
              <a:t>Waste of Excess Inventory </a:t>
            </a:r>
          </a:p>
          <a:p>
            <a:pPr lvl="1" eaLnBrk="1" hangingPunct="1">
              <a:spcBef>
                <a:spcPct val="50000"/>
              </a:spcBef>
              <a:buClr>
                <a:srgbClr val="7380C3"/>
              </a:buClr>
              <a:buSzTx/>
              <a:buFontTx/>
              <a:buChar char="•"/>
            </a:pPr>
            <a:r>
              <a:rPr lang="en-US" altLang="en-US" sz="2000" b="1" dirty="0">
                <a:solidFill>
                  <a:schemeClr val="tx1"/>
                </a:solidFill>
              </a:rPr>
              <a:t>WIP staging areas not identified – could pick up a wrong part</a:t>
            </a:r>
          </a:p>
          <a:p>
            <a:pPr lvl="1" eaLnBrk="1" hangingPunct="1">
              <a:spcBef>
                <a:spcPct val="50000"/>
              </a:spcBef>
              <a:buClr>
                <a:srgbClr val="7380C3"/>
              </a:buClr>
              <a:buSzTx/>
              <a:buFontTx/>
              <a:buChar char="•"/>
            </a:pPr>
            <a:r>
              <a:rPr lang="en-US" altLang="en-US" sz="2000" b="1" dirty="0">
                <a:solidFill>
                  <a:schemeClr val="tx1"/>
                </a:solidFill>
              </a:rPr>
              <a:t>Unsafe conditions – aisle ways, exit areas are used for storage</a:t>
            </a:r>
          </a:p>
          <a:p>
            <a:pPr lvl="1" eaLnBrk="1" hangingPunct="1">
              <a:spcBef>
                <a:spcPct val="50000"/>
              </a:spcBef>
              <a:buClr>
                <a:srgbClr val="7380C3"/>
              </a:buClr>
              <a:buSzTx/>
              <a:buFontTx/>
              <a:buChar char="•"/>
            </a:pPr>
            <a:r>
              <a:rPr lang="en-US" altLang="en-US" sz="2000" b="1" dirty="0">
                <a:solidFill>
                  <a:schemeClr val="tx1"/>
                </a:solidFill>
              </a:rPr>
              <a:t>Before standardization can occur the workplace must be orderly</a:t>
            </a:r>
          </a:p>
        </p:txBody>
      </p:sp>
      <p:pic>
        <p:nvPicPr>
          <p:cNvPr id="6" name="Picture 2" descr="architecture,buildings,capitals,columns,Ionic architecture,pillars,structures">
            <a:extLst>
              <a:ext uri="{FF2B5EF4-FFF2-40B4-BE49-F238E27FC236}">
                <a16:creationId xmlns:a16="http://schemas.microsoft.com/office/drawing/2014/main" id="{70387A28-842E-4488-8184-30F915E249D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E7471C78-DA1C-4D8F-928B-0028745AF4BF}"/>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78">
                                            <p:txEl>
                                              <p:pRg st="2" end="2"/>
                                            </p:txEl>
                                          </p:spTgt>
                                        </p:tgtEl>
                                        <p:attrNameLst>
                                          <p:attrName>style.visibility</p:attrName>
                                        </p:attrNameLst>
                                      </p:cBhvr>
                                      <p:to>
                                        <p:strVal val="visible"/>
                                      </p:to>
                                    </p:set>
                                    <p:animEffect transition="in" filter="fade">
                                      <p:cBhvr>
                                        <p:cTn id="7" dur="500"/>
                                        <p:tgtEl>
                                          <p:spTgt spid="5017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178">
                                            <p:txEl>
                                              <p:pRg st="3" end="3"/>
                                            </p:txEl>
                                          </p:spTgt>
                                        </p:tgtEl>
                                        <p:attrNameLst>
                                          <p:attrName>style.visibility</p:attrName>
                                        </p:attrNameLst>
                                      </p:cBhvr>
                                      <p:to>
                                        <p:strVal val="visible"/>
                                      </p:to>
                                    </p:set>
                                    <p:animEffect transition="in" filter="fade">
                                      <p:cBhvr>
                                        <p:cTn id="12" dur="500"/>
                                        <p:tgtEl>
                                          <p:spTgt spid="5017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178">
                                            <p:txEl>
                                              <p:pRg st="4" end="4"/>
                                            </p:txEl>
                                          </p:spTgt>
                                        </p:tgtEl>
                                        <p:attrNameLst>
                                          <p:attrName>style.visibility</p:attrName>
                                        </p:attrNameLst>
                                      </p:cBhvr>
                                      <p:to>
                                        <p:strVal val="visible"/>
                                      </p:to>
                                    </p:set>
                                    <p:animEffect transition="in" filter="fade">
                                      <p:cBhvr>
                                        <p:cTn id="17" dur="500"/>
                                        <p:tgtEl>
                                          <p:spTgt spid="5017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178">
                                            <p:txEl>
                                              <p:pRg st="5" end="5"/>
                                            </p:txEl>
                                          </p:spTgt>
                                        </p:tgtEl>
                                        <p:attrNameLst>
                                          <p:attrName>style.visibility</p:attrName>
                                        </p:attrNameLst>
                                      </p:cBhvr>
                                      <p:to>
                                        <p:strVal val="visible"/>
                                      </p:to>
                                    </p:set>
                                    <p:animEffect transition="in" filter="fade">
                                      <p:cBhvr>
                                        <p:cTn id="22" dur="500"/>
                                        <p:tgtEl>
                                          <p:spTgt spid="5017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0178">
                                            <p:txEl>
                                              <p:pRg st="6" end="6"/>
                                            </p:txEl>
                                          </p:spTgt>
                                        </p:tgtEl>
                                        <p:attrNameLst>
                                          <p:attrName>style.visibility</p:attrName>
                                        </p:attrNameLst>
                                      </p:cBhvr>
                                      <p:to>
                                        <p:strVal val="visible"/>
                                      </p:to>
                                    </p:set>
                                    <p:animEffect transition="in" filter="fade">
                                      <p:cBhvr>
                                        <p:cTn id="27" dur="500"/>
                                        <p:tgtEl>
                                          <p:spTgt spid="5017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0178">
                                            <p:txEl>
                                              <p:pRg st="7" end="7"/>
                                            </p:txEl>
                                          </p:spTgt>
                                        </p:tgtEl>
                                        <p:attrNameLst>
                                          <p:attrName>style.visibility</p:attrName>
                                        </p:attrNameLst>
                                      </p:cBhvr>
                                      <p:to>
                                        <p:strVal val="visible"/>
                                      </p:to>
                                    </p:set>
                                    <p:animEffect transition="in" filter="fade">
                                      <p:cBhvr>
                                        <p:cTn id="32" dur="500"/>
                                        <p:tgtEl>
                                          <p:spTgt spid="5017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a:extLst>
              <a:ext uri="{FF2B5EF4-FFF2-40B4-BE49-F238E27FC236}">
                <a16:creationId xmlns:a16="http://schemas.microsoft.com/office/drawing/2014/main" id="{41E0E042-D043-42FE-9F69-5E4828C01B24}"/>
              </a:ext>
            </a:extLst>
          </p:cNvPr>
          <p:cNvSpPr txBox="1">
            <a:spLocks noChangeArrowheads="1"/>
          </p:cNvSpPr>
          <p:nvPr/>
        </p:nvSpPr>
        <p:spPr bwMode="auto">
          <a:xfrm>
            <a:off x="1905000" y="1352550"/>
            <a:ext cx="289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t>Spaghetti Chart</a:t>
            </a:r>
          </a:p>
        </p:txBody>
      </p:sp>
      <p:graphicFrame>
        <p:nvGraphicFramePr>
          <p:cNvPr id="39942" name="Object 2">
            <a:extLst>
              <a:ext uri="{FF2B5EF4-FFF2-40B4-BE49-F238E27FC236}">
                <a16:creationId xmlns:a16="http://schemas.microsoft.com/office/drawing/2014/main" id="{38AD3A7C-9A4A-4C04-929E-62B131422B3F}"/>
              </a:ext>
            </a:extLst>
          </p:cNvPr>
          <p:cNvGraphicFramePr>
            <a:graphicFrameLocks noChangeAspect="1"/>
          </p:cNvGraphicFramePr>
          <p:nvPr/>
        </p:nvGraphicFramePr>
        <p:xfrm>
          <a:off x="3779838" y="1447800"/>
          <a:ext cx="5745162" cy="4724400"/>
        </p:xfrm>
        <a:graphic>
          <a:graphicData uri="http://schemas.openxmlformats.org/presentationml/2006/ole">
            <mc:AlternateContent xmlns:mc="http://schemas.openxmlformats.org/markup-compatibility/2006">
              <mc:Choice xmlns:v="urn:schemas-microsoft-com:vml" Requires="v">
                <p:oleObj name="Visio" r:id="rId2" imgW="8653279" imgH="7116494" progId="Visio.Drawing.11">
                  <p:embed/>
                </p:oleObj>
              </mc:Choice>
              <mc:Fallback>
                <p:oleObj name="Visio" r:id="rId2" imgW="8653279" imgH="7116494" progId="Visio.Drawing.11">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1447800"/>
                        <a:ext cx="5745162"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4" name="Rectangle 7">
            <a:extLst>
              <a:ext uri="{FF2B5EF4-FFF2-40B4-BE49-F238E27FC236}">
                <a16:creationId xmlns:a16="http://schemas.microsoft.com/office/drawing/2014/main" id="{F6EFB553-4AF4-47D6-9FE5-6D3D04E5CD12}"/>
              </a:ext>
            </a:extLst>
          </p:cNvPr>
          <p:cNvSpPr>
            <a:spLocks noChangeArrowheads="1"/>
          </p:cNvSpPr>
          <p:nvPr/>
        </p:nvSpPr>
        <p:spPr bwMode="auto">
          <a:xfrm>
            <a:off x="1905000" y="1912938"/>
            <a:ext cx="1828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t>How do people and materials flow through the cell?</a:t>
            </a:r>
            <a:endParaRPr lang="en-US" altLang="en-US" sz="1600">
              <a:latin typeface="Tekton"/>
            </a:endParaRPr>
          </a:p>
        </p:txBody>
      </p:sp>
      <p:sp>
        <p:nvSpPr>
          <p:cNvPr id="10" name="Rectangle 9">
            <a:extLst>
              <a:ext uri="{FF2B5EF4-FFF2-40B4-BE49-F238E27FC236}">
                <a16:creationId xmlns:a16="http://schemas.microsoft.com/office/drawing/2014/main" id="{30709113-B465-4D20-B97A-E06A2C8ED975}"/>
              </a:ext>
            </a:extLst>
          </p:cNvPr>
          <p:cNvSpPr/>
          <p:nvPr/>
        </p:nvSpPr>
        <p:spPr>
          <a:xfrm rot="19389879">
            <a:off x="1583898" y="3226122"/>
            <a:ext cx="2172711"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Before</a:t>
            </a:r>
          </a:p>
        </p:txBody>
      </p:sp>
      <p:sp>
        <p:nvSpPr>
          <p:cNvPr id="9" name="TextBox 8">
            <a:extLst>
              <a:ext uri="{FF2B5EF4-FFF2-40B4-BE49-F238E27FC236}">
                <a16:creationId xmlns:a16="http://schemas.microsoft.com/office/drawing/2014/main" id="{2E602AF9-920C-4150-9499-7C59DC4AD25D}"/>
              </a:ext>
            </a:extLst>
          </p:cNvPr>
          <p:cNvSpPr txBox="1">
            <a:spLocks noChangeArrowheads="1"/>
          </p:cNvSpPr>
          <p:nvPr/>
        </p:nvSpPr>
        <p:spPr bwMode="auto">
          <a:xfrm>
            <a:off x="6324600" y="2895601"/>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i="1" dirty="0">
                <a:latin typeface="Tekton"/>
              </a:rPr>
              <a:t>42 Miles Walked in 1 Year !</a:t>
            </a:r>
          </a:p>
        </p:txBody>
      </p:sp>
      <p:pic>
        <p:nvPicPr>
          <p:cNvPr id="11" name="Picture 2" descr="architecture,buildings,capitals,columns,Ionic architecture,pillars,structures">
            <a:extLst>
              <a:ext uri="{FF2B5EF4-FFF2-40B4-BE49-F238E27FC236}">
                <a16:creationId xmlns:a16="http://schemas.microsoft.com/office/drawing/2014/main" id="{7CBC4844-094E-4DC7-9885-DDE21DD6075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2">
            <a:extLst>
              <a:ext uri="{FF2B5EF4-FFF2-40B4-BE49-F238E27FC236}">
                <a16:creationId xmlns:a16="http://schemas.microsoft.com/office/drawing/2014/main" id="{4631A6CA-E113-4838-8788-D041252B9A5B}"/>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nodeType="afterGroup">
                            <p:stCondLst>
                              <p:cond delay="500"/>
                            </p:stCondLst>
                            <p:childTnLst>
                              <p:par>
                                <p:cTn id="9" presetID="10" presetClass="entr" presetSubtype="0" fill="hold" nodeType="afterEffect">
                                  <p:stCondLst>
                                    <p:cond delay="500"/>
                                  </p:stCondLst>
                                  <p:childTnLst>
                                    <p:set>
                                      <p:cBhvr>
                                        <p:cTn id="10" dur="1" fill="hold">
                                          <p:stCondLst>
                                            <p:cond delay="0"/>
                                          </p:stCondLst>
                                        </p:cTn>
                                        <p:tgtEl>
                                          <p:spTgt spid="39942"/>
                                        </p:tgtEl>
                                        <p:attrNameLst>
                                          <p:attrName>style.visibility</p:attrName>
                                        </p:attrNameLst>
                                      </p:cBhvr>
                                      <p:to>
                                        <p:strVal val="visible"/>
                                      </p:to>
                                    </p:set>
                                    <p:animEffect transition="in" filter="fade">
                                      <p:cBhvr>
                                        <p:cTn id="11" dur="500"/>
                                        <p:tgtEl>
                                          <p:spTgt spid="3994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6" name="Object 2">
            <a:extLst>
              <a:ext uri="{FF2B5EF4-FFF2-40B4-BE49-F238E27FC236}">
                <a16:creationId xmlns:a16="http://schemas.microsoft.com/office/drawing/2014/main" id="{A76C5C5F-D85F-455D-A412-24593C76769C}"/>
              </a:ext>
            </a:extLst>
          </p:cNvPr>
          <p:cNvGraphicFramePr>
            <a:graphicFrameLocks/>
          </p:cNvGraphicFramePr>
          <p:nvPr/>
        </p:nvGraphicFramePr>
        <p:xfrm>
          <a:off x="3608388" y="1447800"/>
          <a:ext cx="5840412" cy="4808538"/>
        </p:xfrm>
        <a:graphic>
          <a:graphicData uri="http://schemas.openxmlformats.org/presentationml/2006/ole">
            <mc:AlternateContent xmlns:mc="http://schemas.openxmlformats.org/markup-compatibility/2006">
              <mc:Choice xmlns:v="urn:schemas-microsoft-com:vml" Requires="v">
                <p:oleObj name="Visio" r:id="rId2" imgW="9044647" imgH="6106917" progId="Visio.Drawing.11">
                  <p:embed/>
                </p:oleObj>
              </mc:Choice>
              <mc:Fallback>
                <p:oleObj name="Visio" r:id="rId2" imgW="9044647" imgH="6106917" progId="Visio.Drawing.11">
                  <p:embed/>
                  <p:pic>
                    <p:nvPicPr>
                      <p:cNvPr id="0" name="Object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8388" y="1447800"/>
                        <a:ext cx="5840412" cy="480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a:extLst>
              <a:ext uri="{FF2B5EF4-FFF2-40B4-BE49-F238E27FC236}">
                <a16:creationId xmlns:a16="http://schemas.microsoft.com/office/drawing/2014/main" id="{35FF4F97-872C-4406-A40D-66A8E4833CEC}"/>
              </a:ext>
            </a:extLst>
          </p:cNvPr>
          <p:cNvSpPr/>
          <p:nvPr/>
        </p:nvSpPr>
        <p:spPr>
          <a:xfrm rot="19219685">
            <a:off x="1896275" y="3182323"/>
            <a:ext cx="1683025"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5400" b="1" spc="50" dirty="0">
                <a:ln w="11430"/>
                <a:solidFill>
                  <a:srgbClr val="00B050"/>
                </a:solidFill>
                <a:effectLst>
                  <a:outerShdw blurRad="76200" dist="50800" dir="5400000" algn="tl" rotWithShape="0">
                    <a:srgbClr val="000000">
                      <a:alpha val="65000"/>
                    </a:srgbClr>
                  </a:outerShdw>
                </a:effectLst>
              </a:rPr>
              <a:t>After</a:t>
            </a:r>
          </a:p>
        </p:txBody>
      </p:sp>
      <p:sp>
        <p:nvSpPr>
          <p:cNvPr id="9" name="TextBox 8">
            <a:extLst>
              <a:ext uri="{FF2B5EF4-FFF2-40B4-BE49-F238E27FC236}">
                <a16:creationId xmlns:a16="http://schemas.microsoft.com/office/drawing/2014/main" id="{3B2493A2-E8BB-4CAF-A78B-0575D3049B7C}"/>
              </a:ext>
            </a:extLst>
          </p:cNvPr>
          <p:cNvSpPr txBox="1">
            <a:spLocks noChangeArrowheads="1"/>
          </p:cNvSpPr>
          <p:nvPr/>
        </p:nvSpPr>
        <p:spPr bwMode="auto">
          <a:xfrm>
            <a:off x="6324600" y="2895601"/>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i="1" dirty="0">
                <a:latin typeface="Tekton"/>
              </a:rPr>
              <a:t>Down to 8 Miles in 1 Year from 42</a:t>
            </a:r>
          </a:p>
        </p:txBody>
      </p:sp>
      <p:pic>
        <p:nvPicPr>
          <p:cNvPr id="10" name="Picture 2" descr="architecture,buildings,capitals,columns,Ionic architecture,pillars,structures">
            <a:extLst>
              <a:ext uri="{FF2B5EF4-FFF2-40B4-BE49-F238E27FC236}">
                <a16:creationId xmlns:a16="http://schemas.microsoft.com/office/drawing/2014/main" id="{3CC771E8-FC14-4854-9542-5032830F4D7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2">
            <a:extLst>
              <a:ext uri="{FF2B5EF4-FFF2-40B4-BE49-F238E27FC236}">
                <a16:creationId xmlns:a16="http://schemas.microsoft.com/office/drawing/2014/main" id="{406CF55A-D390-4844-A9E2-BF0BF614B4D7}"/>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8">
            <a:extLst>
              <a:ext uri="{FF2B5EF4-FFF2-40B4-BE49-F238E27FC236}">
                <a16:creationId xmlns:a16="http://schemas.microsoft.com/office/drawing/2014/main" id="{CA69DB02-1C1A-4366-A208-99106986AEFD}"/>
              </a:ext>
            </a:extLst>
          </p:cNvPr>
          <p:cNvSpPr txBox="1">
            <a:spLocks noChangeArrowheads="1"/>
          </p:cNvSpPr>
          <p:nvPr/>
        </p:nvSpPr>
        <p:spPr bwMode="auto">
          <a:xfrm>
            <a:off x="1905000" y="1447800"/>
            <a:ext cx="80772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1775" indent="-231775">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dirty="0"/>
              <a:t>Shine is the removal of dirt, grime, and dust from the workplace</a:t>
            </a:r>
          </a:p>
          <a:p>
            <a:pPr eaLnBrk="1" hangingPunct="1">
              <a:spcBef>
                <a:spcPct val="50000"/>
              </a:spcBef>
              <a:buClrTx/>
              <a:buSzTx/>
              <a:buFontTx/>
              <a:buNone/>
            </a:pPr>
            <a:r>
              <a:rPr lang="en-US" altLang="en-US" sz="2000" b="1" dirty="0"/>
              <a:t>Why Sweep &amp; Shine?</a:t>
            </a:r>
          </a:p>
          <a:p>
            <a:pPr lvl="1" eaLnBrk="1" hangingPunct="1">
              <a:spcBef>
                <a:spcPct val="50000"/>
              </a:spcBef>
              <a:buClr>
                <a:srgbClr val="7380C3"/>
              </a:buClr>
              <a:buSzTx/>
              <a:buFontTx/>
              <a:buChar char="•"/>
            </a:pPr>
            <a:r>
              <a:rPr lang="en-US" altLang="en-US" sz="2000" b="1" dirty="0">
                <a:solidFill>
                  <a:schemeClr val="tx1"/>
                </a:solidFill>
              </a:rPr>
              <a:t>Better Morale - everyone appreciates a clean environment</a:t>
            </a:r>
          </a:p>
          <a:p>
            <a:pPr lvl="1" eaLnBrk="1" hangingPunct="1">
              <a:spcBef>
                <a:spcPct val="50000"/>
              </a:spcBef>
              <a:buClr>
                <a:srgbClr val="7380C3"/>
              </a:buClr>
              <a:buSzTx/>
              <a:buFontTx/>
              <a:buChar char="•"/>
            </a:pPr>
            <a:r>
              <a:rPr lang="en-US" altLang="en-US" sz="2000" b="1" dirty="0">
                <a:solidFill>
                  <a:schemeClr val="tx1"/>
                </a:solidFill>
              </a:rPr>
              <a:t>Keeps needed tooling &amp; Fixturing in “Ready to Use” mode</a:t>
            </a:r>
          </a:p>
          <a:p>
            <a:pPr lvl="1" eaLnBrk="1" hangingPunct="1">
              <a:spcBef>
                <a:spcPct val="50000"/>
              </a:spcBef>
              <a:buClr>
                <a:srgbClr val="7380C3"/>
              </a:buClr>
              <a:buSzTx/>
              <a:buFontTx/>
              <a:buChar char="•"/>
            </a:pPr>
            <a:r>
              <a:rPr lang="en-US" altLang="en-US" sz="2000" b="1" dirty="0">
                <a:solidFill>
                  <a:schemeClr val="tx1"/>
                </a:solidFill>
              </a:rPr>
              <a:t>Allows for inspection of machinery for maintenance issues – new filters, frayed cords, min-max coolant levels, etc.</a:t>
            </a:r>
          </a:p>
          <a:p>
            <a:pPr lvl="1" eaLnBrk="1" hangingPunct="1">
              <a:spcBef>
                <a:spcPct val="50000"/>
              </a:spcBef>
              <a:buClr>
                <a:srgbClr val="7380C3"/>
              </a:buClr>
              <a:buSzTx/>
              <a:buFontTx/>
              <a:buChar char="•"/>
            </a:pPr>
            <a:r>
              <a:rPr lang="en-US" altLang="en-US" sz="2000" b="1" dirty="0">
                <a:solidFill>
                  <a:schemeClr val="tx1"/>
                </a:solidFill>
              </a:rPr>
              <a:t>Helps identify leaks in machinery or equipment</a:t>
            </a:r>
          </a:p>
        </p:txBody>
      </p:sp>
      <p:pic>
        <p:nvPicPr>
          <p:cNvPr id="6" name="Picture 2" descr="architecture,buildings,capitals,columns,Ionic architecture,pillars,structures">
            <a:extLst>
              <a:ext uri="{FF2B5EF4-FFF2-40B4-BE49-F238E27FC236}">
                <a16:creationId xmlns:a16="http://schemas.microsoft.com/office/drawing/2014/main" id="{528681B2-7B10-4785-AC2E-EA7730C0EEF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32B8E0AC-D7B1-4E60-8FCE-DF860A7B3BA1}"/>
              </a:ext>
            </a:extLst>
          </p:cNvPr>
          <p:cNvSpPr>
            <a:spLocks noGrp="1"/>
          </p:cNvSpPr>
          <p:nvPr>
            <p:ph type="title"/>
          </p:nvPr>
        </p:nvSpPr>
        <p:spPr>
          <a:xfrm>
            <a:off x="1981200" y="427038"/>
            <a:ext cx="7239000" cy="792162"/>
          </a:xfrm>
        </p:spPr>
        <p:txBody>
          <a:bodyPr/>
          <a:lstStyle/>
          <a:p>
            <a:r>
              <a:rPr lang="en-US" dirty="0"/>
              <a:t>Third Pillar, Sweep - Shine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370">
                                            <p:txEl>
                                              <p:pRg st="2" end="2"/>
                                            </p:txEl>
                                          </p:spTgt>
                                        </p:tgtEl>
                                        <p:attrNameLst>
                                          <p:attrName>style.visibility</p:attrName>
                                        </p:attrNameLst>
                                      </p:cBhvr>
                                      <p:to>
                                        <p:strVal val="visible"/>
                                      </p:to>
                                    </p:set>
                                    <p:animEffect transition="in" filter="fade">
                                      <p:cBhvr>
                                        <p:cTn id="7" dur="500"/>
                                        <p:tgtEl>
                                          <p:spTgt spid="5837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370">
                                            <p:txEl>
                                              <p:pRg st="3" end="3"/>
                                            </p:txEl>
                                          </p:spTgt>
                                        </p:tgtEl>
                                        <p:attrNameLst>
                                          <p:attrName>style.visibility</p:attrName>
                                        </p:attrNameLst>
                                      </p:cBhvr>
                                      <p:to>
                                        <p:strVal val="visible"/>
                                      </p:to>
                                    </p:set>
                                    <p:animEffect transition="in" filter="fade">
                                      <p:cBhvr>
                                        <p:cTn id="12" dur="500"/>
                                        <p:tgtEl>
                                          <p:spTgt spid="5837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370">
                                            <p:txEl>
                                              <p:pRg st="4" end="4"/>
                                            </p:txEl>
                                          </p:spTgt>
                                        </p:tgtEl>
                                        <p:attrNameLst>
                                          <p:attrName>style.visibility</p:attrName>
                                        </p:attrNameLst>
                                      </p:cBhvr>
                                      <p:to>
                                        <p:strVal val="visible"/>
                                      </p:to>
                                    </p:set>
                                    <p:animEffect transition="in" filter="fade">
                                      <p:cBhvr>
                                        <p:cTn id="17" dur="500"/>
                                        <p:tgtEl>
                                          <p:spTgt spid="5837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8370">
                                            <p:txEl>
                                              <p:pRg st="5" end="5"/>
                                            </p:txEl>
                                          </p:spTgt>
                                        </p:tgtEl>
                                        <p:attrNameLst>
                                          <p:attrName>style.visibility</p:attrName>
                                        </p:attrNameLst>
                                      </p:cBhvr>
                                      <p:to>
                                        <p:strVal val="visible"/>
                                      </p:to>
                                    </p:set>
                                    <p:animEffect transition="in" filter="fade">
                                      <p:cBhvr>
                                        <p:cTn id="22" dur="500"/>
                                        <p:tgtEl>
                                          <p:spTgt spid="5837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1">
            <a:extLst>
              <a:ext uri="{FF2B5EF4-FFF2-40B4-BE49-F238E27FC236}">
                <a16:creationId xmlns:a16="http://schemas.microsoft.com/office/drawing/2014/main" id="{E5D640A0-3772-4BB0-ADAD-55C98BAD5012}"/>
              </a:ext>
            </a:extLst>
          </p:cNvPr>
          <p:cNvSpPr>
            <a:spLocks noGrp="1" noChangeArrowheads="1"/>
          </p:cNvSpPr>
          <p:nvPr>
            <p:ph type="body" sz="half" idx="1"/>
          </p:nvPr>
        </p:nvSpPr>
        <p:spPr>
          <a:xfrm>
            <a:off x="1981200" y="4267200"/>
            <a:ext cx="8305800" cy="1524000"/>
          </a:xfrm>
        </p:spPr>
        <p:txBody>
          <a:bodyPr/>
          <a:lstStyle/>
          <a:p>
            <a:pPr eaLnBrk="1" hangingPunct="1">
              <a:buClr>
                <a:srgbClr val="7380C3"/>
              </a:buClr>
            </a:pPr>
            <a:r>
              <a:rPr lang="en-US" altLang="en-US" sz="2000" b="1" dirty="0"/>
              <a:t>To eliminate contamination such as dirt, chips and fluids that could cause injury or defects</a:t>
            </a:r>
          </a:p>
          <a:p>
            <a:pPr eaLnBrk="1" hangingPunct="1">
              <a:buClr>
                <a:srgbClr val="7380C3"/>
              </a:buClr>
            </a:pPr>
            <a:r>
              <a:rPr lang="en-US" altLang="en-US" sz="2000" b="1" dirty="0"/>
              <a:t>Inspect equipment for signs of wear that could lead to a failure</a:t>
            </a:r>
          </a:p>
          <a:p>
            <a:pPr eaLnBrk="1" hangingPunct="1">
              <a:buClr>
                <a:srgbClr val="7380C3"/>
              </a:buClr>
            </a:pPr>
            <a:r>
              <a:rPr lang="en-US" altLang="en-US" sz="2000" b="1" dirty="0"/>
              <a:t>Once clean, identify sources of the contamination and resolve</a:t>
            </a:r>
          </a:p>
        </p:txBody>
      </p:sp>
      <p:pic>
        <p:nvPicPr>
          <p:cNvPr id="59395" name="Picture 4">
            <a:extLst>
              <a:ext uri="{FF2B5EF4-FFF2-40B4-BE49-F238E27FC236}">
                <a16:creationId xmlns:a16="http://schemas.microsoft.com/office/drawing/2014/main" id="{784C321F-D078-4673-B84A-ACF96BEFF36F}"/>
              </a:ext>
            </a:extLst>
          </p:cNvPr>
          <p:cNvPicPr>
            <a:picLocks noGrp="1" noChangeAspect="1" noChangeArrowheads="1"/>
          </p:cNvPicPr>
          <p:nvPr>
            <p:ph type="chart" sz="half" idx="2"/>
          </p:nvPr>
        </p:nvPicPr>
        <p:blipFill>
          <a:blip r:embed="rId2" cstate="email">
            <a:extLst>
              <a:ext uri="{28A0092B-C50C-407E-A947-70E740481C1C}">
                <a14:useLocalDpi xmlns:a14="http://schemas.microsoft.com/office/drawing/2010/main"/>
              </a:ext>
            </a:extLst>
          </a:blip>
          <a:srcRect/>
          <a:stretch>
            <a:fillRect/>
          </a:stretch>
        </p:blipFill>
        <p:spPr>
          <a:xfrm>
            <a:off x="2514601" y="1752600"/>
            <a:ext cx="3205163" cy="2209800"/>
          </a:xfrm>
          <a:ln>
            <a:solidFill>
              <a:schemeClr val="tx1"/>
            </a:solidFill>
            <a:miter lim="800000"/>
            <a:headEnd/>
            <a:tailEnd/>
          </a:ln>
        </p:spPr>
      </p:pic>
      <p:pic>
        <p:nvPicPr>
          <p:cNvPr id="59396" name="Picture 5">
            <a:extLst>
              <a:ext uri="{FF2B5EF4-FFF2-40B4-BE49-F238E27FC236}">
                <a16:creationId xmlns:a16="http://schemas.microsoft.com/office/drawing/2014/main" id="{11081012-3BC7-4A7C-BD81-5839AD369E7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48400" y="1752600"/>
            <a:ext cx="3505200" cy="220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B7AC636-0C78-4E4A-BB25-94C6E81A3AFE}"/>
              </a:ext>
            </a:extLst>
          </p:cNvPr>
          <p:cNvSpPr/>
          <p:nvPr/>
        </p:nvSpPr>
        <p:spPr>
          <a:xfrm rot="19707947">
            <a:off x="1890544" y="2122495"/>
            <a:ext cx="890950" cy="400110"/>
          </a:xfrm>
          <a:prstGeom prst="rect">
            <a:avLst/>
          </a:prstGeom>
          <a:solidFill>
            <a:srgbClr val="FF0000"/>
          </a:solidFill>
        </p:spPr>
        <p:style>
          <a:lnRef idx="2">
            <a:schemeClr val="accent2"/>
          </a:lnRef>
          <a:fillRef idx="1">
            <a:schemeClr val="lt1"/>
          </a:fillRef>
          <a:effectRef idx="0">
            <a:schemeClr val="accent2"/>
          </a:effectRef>
          <a:fontRef idx="minor">
            <a:schemeClr val="dk1"/>
          </a:fontRef>
        </p:style>
        <p:txBody>
          <a:bodyPr wrap="none">
            <a:spAutoFit/>
          </a:bodyPr>
          <a:lstStyle/>
          <a:p>
            <a:pPr algn="ctr" eaLnBrk="1" hangingPunct="1">
              <a:defRPr/>
            </a:pP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Before</a:t>
            </a:r>
          </a:p>
        </p:txBody>
      </p:sp>
      <p:sp>
        <p:nvSpPr>
          <p:cNvPr id="11" name="Rectangle 10">
            <a:extLst>
              <a:ext uri="{FF2B5EF4-FFF2-40B4-BE49-F238E27FC236}">
                <a16:creationId xmlns:a16="http://schemas.microsoft.com/office/drawing/2014/main" id="{6337383F-8803-4A99-B73D-9E985021FBE0}"/>
              </a:ext>
            </a:extLst>
          </p:cNvPr>
          <p:cNvSpPr/>
          <p:nvPr/>
        </p:nvSpPr>
        <p:spPr>
          <a:xfrm rot="19707947">
            <a:off x="5918317" y="2097634"/>
            <a:ext cx="760209" cy="400110"/>
          </a:xfrm>
          <a:prstGeom prst="rect">
            <a:avLst/>
          </a:prstGeom>
          <a:solidFill>
            <a:srgbClr val="00B050"/>
          </a:solidFill>
        </p:spPr>
        <p:style>
          <a:lnRef idx="2">
            <a:schemeClr val="accent3"/>
          </a:lnRef>
          <a:fillRef idx="1">
            <a:schemeClr val="lt1"/>
          </a:fillRef>
          <a:effectRef idx="0">
            <a:schemeClr val="accent3"/>
          </a:effectRef>
          <a:fontRef idx="minor">
            <a:schemeClr val="dk1"/>
          </a:fontRef>
        </p:style>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After</a:t>
            </a:r>
          </a:p>
        </p:txBody>
      </p:sp>
      <p:pic>
        <p:nvPicPr>
          <p:cNvPr id="15" name="Picture 2" descr="architecture,buildings,capitals,columns,Ionic architecture,pillars,structures">
            <a:extLst>
              <a:ext uri="{FF2B5EF4-FFF2-40B4-BE49-F238E27FC236}">
                <a16:creationId xmlns:a16="http://schemas.microsoft.com/office/drawing/2014/main" id="{E7357DBB-70D5-4154-8345-970ABC57B83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2">
            <a:extLst>
              <a:ext uri="{FF2B5EF4-FFF2-40B4-BE49-F238E27FC236}">
                <a16:creationId xmlns:a16="http://schemas.microsoft.com/office/drawing/2014/main" id="{9445EE2B-0DE6-451C-838A-9CC3C7BDBBF0}"/>
              </a:ext>
            </a:extLst>
          </p:cNvPr>
          <p:cNvSpPr>
            <a:spLocks noGrp="1"/>
          </p:cNvSpPr>
          <p:nvPr>
            <p:ph type="title"/>
          </p:nvPr>
        </p:nvSpPr>
        <p:spPr>
          <a:xfrm>
            <a:off x="1981200" y="427038"/>
            <a:ext cx="7239000" cy="792162"/>
          </a:xfrm>
        </p:spPr>
        <p:txBody>
          <a:bodyPr/>
          <a:lstStyle/>
          <a:p>
            <a:r>
              <a:rPr lang="en-US" dirty="0"/>
              <a:t>Third Pillar, Sweep - Shine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a:extLst>
              <a:ext uri="{FF2B5EF4-FFF2-40B4-BE49-F238E27FC236}">
                <a16:creationId xmlns:a16="http://schemas.microsoft.com/office/drawing/2014/main" id="{95C3D66F-7F1F-4BCB-9177-B17499D45033}"/>
              </a:ext>
            </a:extLst>
          </p:cNvPr>
          <p:cNvSpPr>
            <a:spLocks noGrp="1" noChangeArrowheads="1"/>
          </p:cNvSpPr>
          <p:nvPr>
            <p:ph type="body" sz="half" idx="1"/>
          </p:nvPr>
        </p:nvSpPr>
        <p:spPr>
          <a:xfrm>
            <a:off x="1828800" y="1524000"/>
            <a:ext cx="4495800" cy="3657600"/>
          </a:xfrm>
        </p:spPr>
        <p:txBody>
          <a:bodyPr/>
          <a:lstStyle/>
          <a:p>
            <a:pPr marL="0" indent="0" eaLnBrk="1" hangingPunct="1">
              <a:buNone/>
              <a:defRPr/>
            </a:pPr>
            <a:r>
              <a:rPr lang="en-US" sz="2000" b="1" dirty="0"/>
              <a:t>Once you have completed the Sort, Shine and Straighten sections…</a:t>
            </a:r>
          </a:p>
          <a:p>
            <a:pPr eaLnBrk="1" hangingPunct="1">
              <a:defRPr/>
            </a:pPr>
            <a:endParaRPr lang="en-US" sz="1800" b="1" dirty="0">
              <a:solidFill>
                <a:srgbClr val="800000"/>
              </a:solidFill>
              <a:latin typeface="Times New Roman" pitchFamily="18" charset="0"/>
            </a:endParaRPr>
          </a:p>
          <a:p>
            <a:pPr marL="230188" lvl="1" eaLnBrk="1" hangingPunct="1">
              <a:buClr>
                <a:srgbClr val="7380C3"/>
              </a:buClr>
              <a:buSzPct val="100000"/>
              <a:buFont typeface="Arial" pitchFamily="34" charset="0"/>
              <a:buChar char="•"/>
              <a:defRPr/>
            </a:pPr>
            <a:r>
              <a:rPr lang="en-US" sz="2000" b="1" dirty="0"/>
              <a:t>We need to Standardize</a:t>
            </a:r>
          </a:p>
          <a:p>
            <a:pPr marL="230188" lvl="1" eaLnBrk="1" hangingPunct="1">
              <a:buClr>
                <a:srgbClr val="7380C3"/>
              </a:buClr>
              <a:buSzPct val="100000"/>
              <a:buFont typeface="Arial" pitchFamily="34" charset="0"/>
              <a:buChar char="•"/>
              <a:defRPr/>
            </a:pPr>
            <a:r>
              <a:rPr lang="en-US" sz="2000" b="1" dirty="0"/>
              <a:t>This means make everything the same</a:t>
            </a:r>
          </a:p>
          <a:p>
            <a:pPr marL="230188" lvl="1" eaLnBrk="1" hangingPunct="1">
              <a:buClr>
                <a:srgbClr val="7380C3"/>
              </a:buClr>
              <a:buSzPct val="100000"/>
              <a:buFont typeface="Arial" pitchFamily="34" charset="0"/>
              <a:buChar char="•"/>
              <a:defRPr/>
            </a:pPr>
            <a:r>
              <a:rPr lang="en-US" sz="2000" b="1" dirty="0"/>
              <a:t>Sometimes people do things differently</a:t>
            </a:r>
          </a:p>
          <a:p>
            <a:pPr marL="230188" lvl="1" eaLnBrk="1" hangingPunct="1">
              <a:buClr>
                <a:srgbClr val="7380C3"/>
              </a:buClr>
              <a:buSzPct val="100000"/>
              <a:buFont typeface="Arial" pitchFamily="34" charset="0"/>
              <a:buChar char="•"/>
              <a:defRPr/>
            </a:pPr>
            <a:r>
              <a:rPr lang="en-US" sz="2000" b="1" dirty="0"/>
              <a:t>We need to find the best way to do it, and make that the Standard</a:t>
            </a:r>
            <a:endParaRPr lang="en-US" sz="1800" b="1" dirty="0"/>
          </a:p>
          <a:p>
            <a:pPr lvl="1" eaLnBrk="1" hangingPunct="1">
              <a:defRPr/>
            </a:pPr>
            <a:endParaRPr lang="en-US" sz="1800" dirty="0"/>
          </a:p>
        </p:txBody>
      </p:sp>
      <p:pic>
        <p:nvPicPr>
          <p:cNvPr id="49158" name="Picture 2" descr="http://www.midpac.edu/elementary/pe/assets_c/2012/10/bowling_clipart_player-thumb-500xauto-32828.gif">
            <a:extLst>
              <a:ext uri="{FF2B5EF4-FFF2-40B4-BE49-F238E27FC236}">
                <a16:creationId xmlns:a16="http://schemas.microsoft.com/office/drawing/2014/main" id="{8DBD9C0A-F903-41DE-A8D8-64D837CA10A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0" y="1447800"/>
            <a:ext cx="19510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descr="http://a.abcnews.go.com/images/Blotter/gty_pilots_cockpit_airliner_ll_120718_wg.jpg">
            <a:extLst>
              <a:ext uri="{FF2B5EF4-FFF2-40B4-BE49-F238E27FC236}">
                <a16:creationId xmlns:a16="http://schemas.microsoft.com/office/drawing/2014/main" id="{555F69A6-66DE-477A-B6A8-766623260186}"/>
              </a:ext>
            </a:extLst>
          </p:cNvPr>
          <p:cNvPicPr>
            <a:picLocks noGrp="1" noChangeAspect="1" noChangeArrowheads="1"/>
          </p:cNvPicPr>
          <p:nvPr>
            <p:ph sz="quarter" idx="3"/>
          </p:nvPr>
        </p:nvPicPr>
        <p:blipFill>
          <a:blip r:embed="rId4" cstate="email">
            <a:extLst>
              <a:ext uri="{28A0092B-C50C-407E-A947-70E740481C1C}">
                <a14:useLocalDpi xmlns:a14="http://schemas.microsoft.com/office/drawing/2010/main"/>
              </a:ext>
            </a:extLst>
          </a:blip>
          <a:srcRect/>
          <a:stretch>
            <a:fillRect/>
          </a:stretch>
        </p:blipFill>
        <p:spPr>
          <a:xfrm>
            <a:off x="6477001" y="3657600"/>
            <a:ext cx="3718013" cy="2091382"/>
          </a:xfrm>
          <a:effectLst>
            <a:softEdge rad="112500"/>
          </a:effectLst>
        </p:spPr>
      </p:pic>
      <p:sp>
        <p:nvSpPr>
          <p:cNvPr id="9" name="Rectangle 8">
            <a:extLst>
              <a:ext uri="{FF2B5EF4-FFF2-40B4-BE49-F238E27FC236}">
                <a16:creationId xmlns:a16="http://schemas.microsoft.com/office/drawing/2014/main" id="{EB9A4D27-2BDF-49D1-B283-F7FCDEDA5CD3}"/>
              </a:ext>
            </a:extLst>
          </p:cNvPr>
          <p:cNvSpPr>
            <a:spLocks noChangeArrowheads="1"/>
          </p:cNvSpPr>
          <p:nvPr/>
        </p:nvSpPr>
        <p:spPr bwMode="auto">
          <a:xfrm>
            <a:off x="1752600" y="5924550"/>
            <a:ext cx="861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0188">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lvl="1" algn="ctr" eaLnBrk="1" hangingPunct="1">
              <a:spcBef>
                <a:spcPct val="0"/>
              </a:spcBef>
              <a:buClr>
                <a:srgbClr val="960000"/>
              </a:buClr>
              <a:buSzPct val="100000"/>
              <a:buFontTx/>
              <a:buNone/>
            </a:pPr>
            <a:r>
              <a:rPr lang="en-US" altLang="en-US" sz="2000" b="1" i="1" dirty="0">
                <a:solidFill>
                  <a:schemeClr val="tx1"/>
                </a:solidFill>
                <a:latin typeface="Tekton"/>
              </a:rPr>
              <a:t>How can we improve anything if everyone does it differently?</a:t>
            </a:r>
          </a:p>
        </p:txBody>
      </p:sp>
      <p:pic>
        <p:nvPicPr>
          <p:cNvPr id="10" name="Picture 2" descr="architecture,buildings,capitals,columns,Ionic architecture,pillars,structures">
            <a:extLst>
              <a:ext uri="{FF2B5EF4-FFF2-40B4-BE49-F238E27FC236}">
                <a16:creationId xmlns:a16="http://schemas.microsoft.com/office/drawing/2014/main" id="{10C76BEF-E4A6-440F-B01B-56111C1A95A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2">
            <a:extLst>
              <a:ext uri="{FF2B5EF4-FFF2-40B4-BE49-F238E27FC236}">
                <a16:creationId xmlns:a16="http://schemas.microsoft.com/office/drawing/2014/main" id="{6954965D-9EE4-495D-9224-A080ED171DEE}"/>
              </a:ext>
            </a:extLst>
          </p:cNvPr>
          <p:cNvSpPr>
            <a:spLocks noGrp="1"/>
          </p:cNvSpPr>
          <p:nvPr>
            <p:ph type="title"/>
          </p:nvPr>
        </p:nvSpPr>
        <p:spPr>
          <a:xfrm>
            <a:off x="1981200" y="427038"/>
            <a:ext cx="7239000" cy="792162"/>
          </a:xfrm>
        </p:spPr>
        <p:txBody>
          <a:bodyPr/>
          <a:lstStyle/>
          <a:p>
            <a:r>
              <a:rPr lang="en-US" dirty="0"/>
              <a:t>Fourth Pillar, Standardize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155">
                                            <p:txEl>
                                              <p:pRg st="2" end="2"/>
                                            </p:txEl>
                                          </p:spTgt>
                                        </p:tgtEl>
                                        <p:attrNameLst>
                                          <p:attrName>style.visibility</p:attrName>
                                        </p:attrNameLst>
                                      </p:cBhvr>
                                      <p:to>
                                        <p:strVal val="visible"/>
                                      </p:to>
                                    </p:set>
                                    <p:animEffect transition="in" filter="fade">
                                      <p:cBhvr>
                                        <p:cTn id="7" dur="500"/>
                                        <p:tgtEl>
                                          <p:spTgt spid="4915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155">
                                            <p:txEl>
                                              <p:pRg st="3" end="3"/>
                                            </p:txEl>
                                          </p:spTgt>
                                        </p:tgtEl>
                                        <p:attrNameLst>
                                          <p:attrName>style.visibility</p:attrName>
                                        </p:attrNameLst>
                                      </p:cBhvr>
                                      <p:to>
                                        <p:strVal val="visible"/>
                                      </p:to>
                                    </p:set>
                                    <p:animEffect transition="in" filter="fade">
                                      <p:cBhvr>
                                        <p:cTn id="12" dur="500"/>
                                        <p:tgtEl>
                                          <p:spTgt spid="4915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155">
                                            <p:txEl>
                                              <p:pRg st="4" end="4"/>
                                            </p:txEl>
                                          </p:spTgt>
                                        </p:tgtEl>
                                        <p:attrNameLst>
                                          <p:attrName>style.visibility</p:attrName>
                                        </p:attrNameLst>
                                      </p:cBhvr>
                                      <p:to>
                                        <p:strVal val="visible"/>
                                      </p:to>
                                    </p:set>
                                    <p:animEffect transition="in" filter="fade">
                                      <p:cBhvr>
                                        <p:cTn id="17" dur="500"/>
                                        <p:tgtEl>
                                          <p:spTgt spid="4915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9155">
                                            <p:txEl>
                                              <p:pRg st="5" end="5"/>
                                            </p:txEl>
                                          </p:spTgt>
                                        </p:tgtEl>
                                        <p:attrNameLst>
                                          <p:attrName>style.visibility</p:attrName>
                                        </p:attrNameLst>
                                      </p:cBhvr>
                                      <p:to>
                                        <p:strVal val="visible"/>
                                      </p:to>
                                    </p:set>
                                    <p:animEffect transition="in" filter="fade">
                                      <p:cBhvr>
                                        <p:cTn id="22" dur="500"/>
                                        <p:tgtEl>
                                          <p:spTgt spid="4915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9158"/>
                                        </p:tgtEl>
                                        <p:attrNameLst>
                                          <p:attrName>style.visibility</p:attrName>
                                        </p:attrNameLst>
                                      </p:cBhvr>
                                      <p:to>
                                        <p:strVal val="visible"/>
                                      </p:to>
                                    </p:set>
                                    <p:animEffect transition="in" filter="fade">
                                      <p:cBhvr>
                                        <p:cTn id="27" dur="500"/>
                                        <p:tgtEl>
                                          <p:spTgt spid="4915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7588"/>
                                        </p:tgtEl>
                                        <p:attrNameLst>
                                          <p:attrName>style.visibility</p:attrName>
                                        </p:attrNameLst>
                                      </p:cBhvr>
                                      <p:to>
                                        <p:strVal val="visible"/>
                                      </p:to>
                                    </p:set>
                                    <p:animEffect transition="in" filter="fade">
                                      <p:cBhvr>
                                        <p:cTn id="32" dur="500"/>
                                        <p:tgtEl>
                                          <p:spTgt spid="6758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a:extLst>
              <a:ext uri="{FF2B5EF4-FFF2-40B4-BE49-F238E27FC236}">
                <a16:creationId xmlns:a16="http://schemas.microsoft.com/office/drawing/2014/main" id="{E4C223E4-772A-426F-8DBB-3B0B51EF58FF}"/>
              </a:ext>
            </a:extLst>
          </p:cNvPr>
          <p:cNvSpPr>
            <a:spLocks noGrp="1" noChangeArrowheads="1"/>
          </p:cNvSpPr>
          <p:nvPr>
            <p:ph type="body" sz="half" idx="1"/>
          </p:nvPr>
        </p:nvSpPr>
        <p:spPr>
          <a:xfrm>
            <a:off x="1828800" y="1524000"/>
            <a:ext cx="3276600" cy="4724400"/>
          </a:xfrm>
        </p:spPr>
        <p:txBody>
          <a:bodyPr/>
          <a:lstStyle/>
          <a:p>
            <a:pPr marL="0" indent="0" eaLnBrk="1" hangingPunct="1">
              <a:buNone/>
              <a:defRPr/>
            </a:pPr>
            <a:r>
              <a:rPr lang="en-US" sz="2000" b="1" dirty="0"/>
              <a:t>Standardize means everything is</a:t>
            </a:r>
            <a:br>
              <a:rPr lang="en-US" sz="2000" b="1" dirty="0"/>
            </a:br>
            <a:r>
              <a:rPr lang="en-US" sz="2000" b="1" dirty="0"/>
              <a:t>The Same</a:t>
            </a:r>
          </a:p>
          <a:p>
            <a:pPr eaLnBrk="1" hangingPunct="1">
              <a:defRPr/>
            </a:pPr>
            <a:endParaRPr lang="en-US" sz="1800" b="1" dirty="0">
              <a:solidFill>
                <a:srgbClr val="800000"/>
              </a:solidFill>
              <a:latin typeface="Times New Roman" pitchFamily="18" charset="0"/>
            </a:endParaRPr>
          </a:p>
          <a:p>
            <a:pPr marL="230188" lvl="1" eaLnBrk="1" hangingPunct="1">
              <a:buClr>
                <a:srgbClr val="960000"/>
              </a:buClr>
              <a:buSzPct val="100000"/>
              <a:buNone/>
              <a:defRPr/>
            </a:pPr>
            <a:r>
              <a:rPr lang="en-US" sz="2000" b="1" dirty="0"/>
              <a:t>Why?</a:t>
            </a:r>
          </a:p>
          <a:p>
            <a:pPr marL="230188" lvl="1" eaLnBrk="1" hangingPunct="1">
              <a:buClr>
                <a:srgbClr val="960000"/>
              </a:buClr>
              <a:buSzPct val="100000"/>
              <a:buNone/>
              <a:defRPr/>
            </a:pPr>
            <a:endParaRPr lang="en-US" sz="2000" b="1" dirty="0"/>
          </a:p>
          <a:p>
            <a:pPr marL="230188" lvl="1" eaLnBrk="1" hangingPunct="1">
              <a:buClr>
                <a:srgbClr val="7380C3"/>
              </a:buClr>
              <a:buSzPct val="100000"/>
              <a:buFont typeface="Arial" pitchFamily="34" charset="0"/>
              <a:buChar char="•"/>
              <a:defRPr/>
            </a:pPr>
            <a:r>
              <a:rPr lang="en-US" sz="2000" b="1" dirty="0"/>
              <a:t>You will automatically know where everything is if you’re working at another Work Center.</a:t>
            </a:r>
          </a:p>
          <a:p>
            <a:pPr marL="230188" lvl="1" eaLnBrk="1" hangingPunct="1">
              <a:buClr>
                <a:srgbClr val="7380C3"/>
              </a:buClr>
              <a:buSzPct val="100000"/>
              <a:buFont typeface="Arial" pitchFamily="34" charset="0"/>
              <a:buChar char="•"/>
              <a:defRPr/>
            </a:pPr>
            <a:r>
              <a:rPr lang="en-US" sz="2000" b="1" dirty="0"/>
              <a:t>No time wasted looking for tools, etc.</a:t>
            </a:r>
          </a:p>
        </p:txBody>
      </p:sp>
      <p:pic>
        <p:nvPicPr>
          <p:cNvPr id="64515" name="Picture 5">
            <a:extLst>
              <a:ext uri="{FF2B5EF4-FFF2-40B4-BE49-F238E27FC236}">
                <a16:creationId xmlns:a16="http://schemas.microsoft.com/office/drawing/2014/main" id="{E74886BA-7522-4726-8AFE-AF4B3DB66E9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1981200"/>
            <a:ext cx="22860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5">
            <a:extLst>
              <a:ext uri="{FF2B5EF4-FFF2-40B4-BE49-F238E27FC236}">
                <a16:creationId xmlns:a16="http://schemas.microsoft.com/office/drawing/2014/main" id="{7AA2EF25-0090-4A3D-8712-0A595610934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4343400"/>
            <a:ext cx="22860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5">
            <a:extLst>
              <a:ext uri="{FF2B5EF4-FFF2-40B4-BE49-F238E27FC236}">
                <a16:creationId xmlns:a16="http://schemas.microsoft.com/office/drawing/2014/main" id="{937BBEEA-4AA8-4087-8D09-AF7EBD86187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24800" y="4343400"/>
            <a:ext cx="22860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5">
            <a:extLst>
              <a:ext uri="{FF2B5EF4-FFF2-40B4-BE49-F238E27FC236}">
                <a16:creationId xmlns:a16="http://schemas.microsoft.com/office/drawing/2014/main" id="{5CF45523-90A5-4CA1-AF00-84BB2760CB1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24800" y="1981200"/>
            <a:ext cx="22860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9" name="TextBox 14">
            <a:extLst>
              <a:ext uri="{FF2B5EF4-FFF2-40B4-BE49-F238E27FC236}">
                <a16:creationId xmlns:a16="http://schemas.microsoft.com/office/drawing/2014/main" id="{236061E4-67CC-4696-AAEA-DB5A1CFF9256}"/>
              </a:ext>
            </a:extLst>
          </p:cNvPr>
          <p:cNvSpPr txBox="1">
            <a:spLocks noChangeArrowheads="1"/>
          </p:cNvSpPr>
          <p:nvPr/>
        </p:nvSpPr>
        <p:spPr bwMode="auto">
          <a:xfrm>
            <a:off x="5486400" y="16002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1600">
                <a:latin typeface="Tekton"/>
              </a:rPr>
              <a:t>Work Center 1</a:t>
            </a:r>
          </a:p>
        </p:txBody>
      </p:sp>
      <p:sp>
        <p:nvSpPr>
          <p:cNvPr id="64520" name="TextBox 15">
            <a:extLst>
              <a:ext uri="{FF2B5EF4-FFF2-40B4-BE49-F238E27FC236}">
                <a16:creationId xmlns:a16="http://schemas.microsoft.com/office/drawing/2014/main" id="{E9C28A38-EDA7-4AAB-9772-54213FC17C33}"/>
              </a:ext>
            </a:extLst>
          </p:cNvPr>
          <p:cNvSpPr txBox="1">
            <a:spLocks noChangeArrowheads="1"/>
          </p:cNvSpPr>
          <p:nvPr/>
        </p:nvSpPr>
        <p:spPr bwMode="auto">
          <a:xfrm>
            <a:off x="8153400" y="16002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1600">
                <a:latin typeface="Tekton"/>
              </a:rPr>
              <a:t>Work Center 2</a:t>
            </a:r>
          </a:p>
        </p:txBody>
      </p:sp>
      <p:sp>
        <p:nvSpPr>
          <p:cNvPr id="64521" name="TextBox 16">
            <a:extLst>
              <a:ext uri="{FF2B5EF4-FFF2-40B4-BE49-F238E27FC236}">
                <a16:creationId xmlns:a16="http://schemas.microsoft.com/office/drawing/2014/main" id="{81DF192B-313F-4DA6-8088-C79E421E9601}"/>
              </a:ext>
            </a:extLst>
          </p:cNvPr>
          <p:cNvSpPr txBox="1">
            <a:spLocks noChangeArrowheads="1"/>
          </p:cNvSpPr>
          <p:nvPr/>
        </p:nvSpPr>
        <p:spPr bwMode="auto">
          <a:xfrm>
            <a:off x="5486400" y="39624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1600">
                <a:latin typeface="Tekton"/>
              </a:rPr>
              <a:t>Work Center 3</a:t>
            </a:r>
          </a:p>
        </p:txBody>
      </p:sp>
      <p:sp>
        <p:nvSpPr>
          <p:cNvPr id="64522" name="TextBox 17">
            <a:extLst>
              <a:ext uri="{FF2B5EF4-FFF2-40B4-BE49-F238E27FC236}">
                <a16:creationId xmlns:a16="http://schemas.microsoft.com/office/drawing/2014/main" id="{77D274C9-F9E8-405B-9683-40DB47BA4892}"/>
              </a:ext>
            </a:extLst>
          </p:cNvPr>
          <p:cNvSpPr txBox="1">
            <a:spLocks noChangeArrowheads="1"/>
          </p:cNvSpPr>
          <p:nvPr/>
        </p:nvSpPr>
        <p:spPr bwMode="auto">
          <a:xfrm>
            <a:off x="8153400" y="39624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1600">
                <a:latin typeface="Tekton"/>
              </a:rPr>
              <a:t>Work Center 4</a:t>
            </a:r>
          </a:p>
        </p:txBody>
      </p:sp>
      <p:pic>
        <p:nvPicPr>
          <p:cNvPr id="14" name="Picture 2" descr="architecture,buildings,capitals,columns,Ionic architecture,pillars,structures">
            <a:extLst>
              <a:ext uri="{FF2B5EF4-FFF2-40B4-BE49-F238E27FC236}">
                <a16:creationId xmlns:a16="http://schemas.microsoft.com/office/drawing/2014/main" id="{5350E264-921A-45BA-9BEA-D91C92CDB9B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2">
            <a:extLst>
              <a:ext uri="{FF2B5EF4-FFF2-40B4-BE49-F238E27FC236}">
                <a16:creationId xmlns:a16="http://schemas.microsoft.com/office/drawing/2014/main" id="{DB2CB565-847D-42F3-888D-7A171800E032}"/>
              </a:ext>
            </a:extLst>
          </p:cNvPr>
          <p:cNvSpPr>
            <a:spLocks noGrp="1"/>
          </p:cNvSpPr>
          <p:nvPr>
            <p:ph type="title"/>
          </p:nvPr>
        </p:nvSpPr>
        <p:spPr>
          <a:xfrm>
            <a:off x="1981200" y="427038"/>
            <a:ext cx="7239000" cy="792162"/>
          </a:xfrm>
        </p:spPr>
        <p:txBody>
          <a:bodyPr/>
          <a:lstStyle/>
          <a:p>
            <a:r>
              <a:rPr lang="en-US" dirty="0"/>
              <a:t>Fourth Pillar, Standardize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7">
            <a:extLst>
              <a:ext uri="{FF2B5EF4-FFF2-40B4-BE49-F238E27FC236}">
                <a16:creationId xmlns:a16="http://schemas.microsoft.com/office/drawing/2014/main" id="{85883B3C-2934-4FF7-AC42-F1D49C42217C}"/>
              </a:ext>
            </a:extLst>
          </p:cNvPr>
          <p:cNvSpPr txBox="1">
            <a:spLocks noChangeArrowheads="1"/>
          </p:cNvSpPr>
          <p:nvPr/>
        </p:nvSpPr>
        <p:spPr bwMode="auto">
          <a:xfrm>
            <a:off x="2362200" y="1676401"/>
            <a:ext cx="76200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rgbClr val="7380C3"/>
              </a:buClr>
              <a:buSzTx/>
            </a:pPr>
            <a:r>
              <a:rPr lang="en-US" altLang="en-US" sz="2800" b="1" dirty="0"/>
              <a:t>This is the Hardest Part</a:t>
            </a:r>
          </a:p>
          <a:p>
            <a:pPr eaLnBrk="1" hangingPunct="1">
              <a:spcBef>
                <a:spcPct val="50000"/>
              </a:spcBef>
              <a:buClr>
                <a:srgbClr val="7380C3"/>
              </a:buClr>
              <a:buSzTx/>
            </a:pPr>
            <a:r>
              <a:rPr lang="en-US" altLang="en-US" sz="2800" b="1" dirty="0"/>
              <a:t>After all the good work is done…</a:t>
            </a:r>
          </a:p>
          <a:p>
            <a:pPr eaLnBrk="1" hangingPunct="1">
              <a:spcBef>
                <a:spcPct val="50000"/>
              </a:spcBef>
              <a:buClr>
                <a:srgbClr val="7380C3"/>
              </a:buClr>
              <a:buSzTx/>
            </a:pPr>
            <a:r>
              <a:rPr lang="en-US" altLang="en-US" sz="2800" b="1" dirty="0"/>
              <a:t>Keep It That Way</a:t>
            </a:r>
          </a:p>
          <a:p>
            <a:pPr eaLnBrk="1" hangingPunct="1">
              <a:spcBef>
                <a:spcPct val="50000"/>
              </a:spcBef>
              <a:buClr>
                <a:srgbClr val="7380C3"/>
              </a:buClr>
              <a:buSzTx/>
            </a:pPr>
            <a:r>
              <a:rPr lang="en-US" altLang="en-US" sz="2800" b="1" dirty="0"/>
              <a:t>Difficult!</a:t>
            </a:r>
          </a:p>
        </p:txBody>
      </p:sp>
      <p:pic>
        <p:nvPicPr>
          <p:cNvPr id="6" name="Picture 2" descr="architecture,buildings,capitals,columns,Ionic architecture,pillars,structures">
            <a:extLst>
              <a:ext uri="{FF2B5EF4-FFF2-40B4-BE49-F238E27FC236}">
                <a16:creationId xmlns:a16="http://schemas.microsoft.com/office/drawing/2014/main" id="{8DA94D88-AA50-44C0-B421-3A718E9C905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999FA05D-7EFC-46F2-B42F-3F65D6CCB832}"/>
              </a:ext>
            </a:extLst>
          </p:cNvPr>
          <p:cNvSpPr>
            <a:spLocks noGrp="1"/>
          </p:cNvSpPr>
          <p:nvPr>
            <p:ph type="title"/>
          </p:nvPr>
        </p:nvSpPr>
        <p:spPr>
          <a:xfrm>
            <a:off x="1981200" y="427038"/>
            <a:ext cx="7239000" cy="792162"/>
          </a:xfrm>
        </p:spPr>
        <p:txBody>
          <a:bodyPr/>
          <a:lstStyle/>
          <a:p>
            <a:r>
              <a:rPr lang="en-US" dirty="0"/>
              <a:t>Fifth Pillar, Sustain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586">
                                            <p:txEl>
                                              <p:pRg st="2" end="2"/>
                                            </p:txEl>
                                          </p:spTgt>
                                        </p:tgtEl>
                                        <p:attrNameLst>
                                          <p:attrName>style.visibility</p:attrName>
                                        </p:attrNameLst>
                                      </p:cBhvr>
                                      <p:to>
                                        <p:strVal val="visible"/>
                                      </p:to>
                                    </p:set>
                                    <p:animEffect transition="in" filter="fade">
                                      <p:cBhvr>
                                        <p:cTn id="7" dur="500"/>
                                        <p:tgtEl>
                                          <p:spTgt spid="6758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586">
                                            <p:txEl>
                                              <p:pRg st="3" end="3"/>
                                            </p:txEl>
                                          </p:spTgt>
                                        </p:tgtEl>
                                        <p:attrNameLst>
                                          <p:attrName>style.visibility</p:attrName>
                                        </p:attrNameLst>
                                      </p:cBhvr>
                                      <p:to>
                                        <p:strVal val="visible"/>
                                      </p:to>
                                    </p:set>
                                    <p:animEffect transition="in" filter="fade">
                                      <p:cBhvr>
                                        <p:cTn id="12" dur="500"/>
                                        <p:tgtEl>
                                          <p:spTgt spid="675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a:extLst>
              <a:ext uri="{FF2B5EF4-FFF2-40B4-BE49-F238E27FC236}">
                <a16:creationId xmlns:a16="http://schemas.microsoft.com/office/drawing/2014/main" id="{5CEC3026-4942-44E6-82AF-79351C296810}"/>
              </a:ext>
            </a:extLst>
          </p:cNvPr>
          <p:cNvSpPr txBox="1">
            <a:spLocks noChangeArrowheads="1"/>
          </p:cNvSpPr>
          <p:nvPr/>
        </p:nvSpPr>
        <p:spPr bwMode="auto">
          <a:xfrm>
            <a:off x="1676400" y="1295401"/>
            <a:ext cx="8458200" cy="5139869"/>
          </a:xfrm>
          <a:prstGeom prst="rect">
            <a:avLst/>
          </a:prstGeom>
          <a:noFill/>
          <a:ln w="9525">
            <a:noFill/>
            <a:miter lim="800000"/>
            <a:headEnd/>
            <a:tailEnd/>
          </a:ln>
        </p:spPr>
        <p:txBody>
          <a:bodyPr>
            <a:spAutoFit/>
          </a:bodyPr>
          <a:lstStyle/>
          <a:p>
            <a:pPr marL="171450" lvl="1" eaLnBrk="1" hangingPunct="1">
              <a:spcBef>
                <a:spcPct val="50000"/>
              </a:spcBef>
              <a:defRPr/>
            </a:pPr>
            <a:r>
              <a:rPr lang="en-US" sz="2800" b="1" dirty="0">
                <a:latin typeface="Arial" pitchFamily="34" charset="0"/>
                <a:cs typeface="Arial" pitchFamily="34" charset="0"/>
              </a:rPr>
              <a:t>How?</a:t>
            </a:r>
          </a:p>
          <a:p>
            <a:pPr marL="688975" lvl="2" indent="-225425" eaLnBrk="1" hangingPunct="1">
              <a:spcBef>
                <a:spcPct val="50000"/>
              </a:spcBef>
              <a:buClr>
                <a:srgbClr val="7380C3"/>
              </a:buClr>
              <a:buFontTx/>
              <a:buChar char="•"/>
              <a:defRPr/>
            </a:pPr>
            <a:r>
              <a:rPr lang="en-US" sz="2000" b="1" dirty="0">
                <a:latin typeface="Arial" pitchFamily="34" charset="0"/>
              </a:rPr>
              <a:t>5S must be a habit and a discipline that is followed</a:t>
            </a:r>
          </a:p>
          <a:p>
            <a:pPr marL="688975" lvl="2" indent="-225425" eaLnBrk="1" hangingPunct="1">
              <a:spcBef>
                <a:spcPct val="50000"/>
              </a:spcBef>
              <a:buClr>
                <a:srgbClr val="7380C3"/>
              </a:buClr>
              <a:buFontTx/>
              <a:buChar char="•"/>
              <a:defRPr/>
            </a:pPr>
            <a:r>
              <a:rPr lang="en-US" sz="2000" b="1" dirty="0">
                <a:latin typeface="Arial" pitchFamily="34" charset="0"/>
              </a:rPr>
              <a:t>Create conditions to Sustain the 5S program</a:t>
            </a:r>
          </a:p>
          <a:p>
            <a:pPr marL="688975" lvl="2" indent="-225425" eaLnBrk="1" hangingPunct="1">
              <a:spcBef>
                <a:spcPct val="50000"/>
              </a:spcBef>
              <a:buClr>
                <a:srgbClr val="7380C3"/>
              </a:buClr>
              <a:buFontTx/>
              <a:buChar char="•"/>
              <a:defRPr/>
            </a:pPr>
            <a:r>
              <a:rPr lang="en-US" sz="2000" b="1" dirty="0">
                <a:latin typeface="Arial" pitchFamily="34" charset="0"/>
              </a:rPr>
              <a:t>Create Awareness – do members understand the importance?</a:t>
            </a:r>
          </a:p>
          <a:p>
            <a:pPr marL="688975" lvl="2" indent="-225425" eaLnBrk="1" hangingPunct="1">
              <a:spcBef>
                <a:spcPct val="50000"/>
              </a:spcBef>
              <a:buClr>
                <a:srgbClr val="7380C3"/>
              </a:buClr>
              <a:buFontTx/>
              <a:buChar char="•"/>
              <a:defRPr/>
            </a:pPr>
            <a:r>
              <a:rPr lang="en-US" sz="2000" b="1" dirty="0">
                <a:latin typeface="Arial" pitchFamily="34" charset="0"/>
              </a:rPr>
              <a:t>Time – Do members have enough time in their work schedules to perform 5S?</a:t>
            </a:r>
          </a:p>
          <a:p>
            <a:pPr marL="688975" lvl="2" indent="-225425" eaLnBrk="1" hangingPunct="1">
              <a:spcBef>
                <a:spcPct val="50000"/>
              </a:spcBef>
              <a:buClr>
                <a:srgbClr val="7380C3"/>
              </a:buClr>
              <a:buFontTx/>
              <a:buChar char="•"/>
              <a:defRPr/>
            </a:pPr>
            <a:r>
              <a:rPr lang="en-US" sz="2000" b="1" dirty="0">
                <a:latin typeface="Arial" pitchFamily="34" charset="0"/>
              </a:rPr>
              <a:t>Structure – Do we have a structure for how and when 5S activities will be done?</a:t>
            </a:r>
          </a:p>
          <a:p>
            <a:pPr marL="688975" lvl="2" indent="-225425" eaLnBrk="1" hangingPunct="1">
              <a:spcBef>
                <a:spcPct val="50000"/>
              </a:spcBef>
              <a:buClr>
                <a:srgbClr val="7380C3"/>
              </a:buClr>
              <a:buFontTx/>
              <a:buChar char="•"/>
              <a:defRPr/>
            </a:pPr>
            <a:r>
              <a:rPr lang="en-US" sz="2000" b="1" dirty="0">
                <a:latin typeface="Arial" pitchFamily="34" charset="0"/>
              </a:rPr>
              <a:t>Support – Does management support the 5S efforts?</a:t>
            </a:r>
          </a:p>
          <a:p>
            <a:pPr marL="463550" lvl="2" algn="ctr" eaLnBrk="1" hangingPunct="1">
              <a:spcBef>
                <a:spcPct val="50000"/>
              </a:spcBef>
              <a:buClr>
                <a:srgbClr val="960000"/>
              </a:buClr>
              <a:defRPr/>
            </a:pPr>
            <a:r>
              <a:rPr lang="en-US" sz="2000" b="1" i="1" dirty="0">
                <a:solidFill>
                  <a:srgbClr val="00B050"/>
                </a:solidFill>
                <a:latin typeface="Arial" pitchFamily="34" charset="0"/>
              </a:rPr>
              <a:t>YES!!</a:t>
            </a:r>
          </a:p>
          <a:p>
            <a:pPr marL="688975" lvl="2" indent="-225425" eaLnBrk="1" hangingPunct="1">
              <a:spcBef>
                <a:spcPct val="50000"/>
              </a:spcBef>
              <a:buClr>
                <a:srgbClr val="7380C3"/>
              </a:buClr>
              <a:buFontTx/>
              <a:buChar char="•"/>
              <a:defRPr/>
            </a:pPr>
            <a:r>
              <a:rPr lang="en-US" sz="2000" b="1" dirty="0">
                <a:latin typeface="Arial" pitchFamily="34" charset="0"/>
              </a:rPr>
              <a:t>Satisfaction &amp; Excitement – Implementation of 5S can be fun and satisfying</a:t>
            </a:r>
          </a:p>
        </p:txBody>
      </p:sp>
      <p:pic>
        <p:nvPicPr>
          <p:cNvPr id="6" name="Picture 2" descr="architecture,buildings,capitals,columns,Ionic architecture,pillars,structures">
            <a:extLst>
              <a:ext uri="{FF2B5EF4-FFF2-40B4-BE49-F238E27FC236}">
                <a16:creationId xmlns:a16="http://schemas.microsoft.com/office/drawing/2014/main" id="{EE33CF6A-A7EE-4499-9867-16C53BED928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6B128490-AEB2-417B-AD74-FC2CA8E9A45A}"/>
              </a:ext>
            </a:extLst>
          </p:cNvPr>
          <p:cNvSpPr>
            <a:spLocks noGrp="1"/>
          </p:cNvSpPr>
          <p:nvPr>
            <p:ph type="title"/>
          </p:nvPr>
        </p:nvSpPr>
        <p:spPr>
          <a:xfrm>
            <a:off x="1981200" y="427038"/>
            <a:ext cx="7239000" cy="792162"/>
          </a:xfrm>
        </p:spPr>
        <p:txBody>
          <a:bodyPr/>
          <a:lstStyle/>
          <a:p>
            <a:r>
              <a:rPr lang="en-US" dirty="0"/>
              <a:t>Fifth Pillar, Sustain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9">
                                            <p:txEl>
                                              <p:pRg st="1" end="1"/>
                                            </p:txEl>
                                          </p:spTgt>
                                        </p:tgtEl>
                                        <p:attrNameLst>
                                          <p:attrName>style.visibility</p:attrName>
                                        </p:attrNameLst>
                                      </p:cBhvr>
                                      <p:to>
                                        <p:strVal val="visible"/>
                                      </p:to>
                                    </p:set>
                                    <p:animEffect transition="in" filter="fade">
                                      <p:cBhvr>
                                        <p:cTn id="7" dur="500"/>
                                        <p:tgtEl>
                                          <p:spTgt spid="5222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229">
                                            <p:txEl>
                                              <p:pRg st="2" end="2"/>
                                            </p:txEl>
                                          </p:spTgt>
                                        </p:tgtEl>
                                        <p:attrNameLst>
                                          <p:attrName>style.visibility</p:attrName>
                                        </p:attrNameLst>
                                      </p:cBhvr>
                                      <p:to>
                                        <p:strVal val="visible"/>
                                      </p:to>
                                    </p:set>
                                    <p:animEffect transition="in" filter="fade">
                                      <p:cBhvr>
                                        <p:cTn id="12" dur="500"/>
                                        <p:tgtEl>
                                          <p:spTgt spid="5222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229">
                                            <p:txEl>
                                              <p:pRg st="3" end="3"/>
                                            </p:txEl>
                                          </p:spTgt>
                                        </p:tgtEl>
                                        <p:attrNameLst>
                                          <p:attrName>style.visibility</p:attrName>
                                        </p:attrNameLst>
                                      </p:cBhvr>
                                      <p:to>
                                        <p:strVal val="visible"/>
                                      </p:to>
                                    </p:set>
                                    <p:animEffect transition="in" filter="fade">
                                      <p:cBhvr>
                                        <p:cTn id="17" dur="500"/>
                                        <p:tgtEl>
                                          <p:spTgt spid="5222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229">
                                            <p:txEl>
                                              <p:pRg st="4" end="4"/>
                                            </p:txEl>
                                          </p:spTgt>
                                        </p:tgtEl>
                                        <p:attrNameLst>
                                          <p:attrName>style.visibility</p:attrName>
                                        </p:attrNameLst>
                                      </p:cBhvr>
                                      <p:to>
                                        <p:strVal val="visible"/>
                                      </p:to>
                                    </p:set>
                                    <p:animEffect transition="in" filter="fade">
                                      <p:cBhvr>
                                        <p:cTn id="22" dur="500"/>
                                        <p:tgtEl>
                                          <p:spTgt spid="5222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2229">
                                            <p:txEl>
                                              <p:pRg st="5" end="5"/>
                                            </p:txEl>
                                          </p:spTgt>
                                        </p:tgtEl>
                                        <p:attrNameLst>
                                          <p:attrName>style.visibility</p:attrName>
                                        </p:attrNameLst>
                                      </p:cBhvr>
                                      <p:to>
                                        <p:strVal val="visible"/>
                                      </p:to>
                                    </p:set>
                                    <p:animEffect transition="in" filter="fade">
                                      <p:cBhvr>
                                        <p:cTn id="27" dur="500"/>
                                        <p:tgtEl>
                                          <p:spTgt spid="5222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2229">
                                            <p:txEl>
                                              <p:pRg st="6" end="6"/>
                                            </p:txEl>
                                          </p:spTgt>
                                        </p:tgtEl>
                                        <p:attrNameLst>
                                          <p:attrName>style.visibility</p:attrName>
                                        </p:attrNameLst>
                                      </p:cBhvr>
                                      <p:to>
                                        <p:strVal val="visible"/>
                                      </p:to>
                                    </p:set>
                                    <p:animEffect transition="in" filter="fade">
                                      <p:cBhvr>
                                        <p:cTn id="32" dur="500"/>
                                        <p:tgtEl>
                                          <p:spTgt spid="5222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2229">
                                            <p:txEl>
                                              <p:pRg st="7" end="7"/>
                                            </p:txEl>
                                          </p:spTgt>
                                        </p:tgtEl>
                                        <p:attrNameLst>
                                          <p:attrName>style.visibility</p:attrName>
                                        </p:attrNameLst>
                                      </p:cBhvr>
                                      <p:to>
                                        <p:strVal val="visible"/>
                                      </p:to>
                                    </p:set>
                                    <p:animEffect transition="in" filter="fade">
                                      <p:cBhvr>
                                        <p:cTn id="37" dur="500"/>
                                        <p:tgtEl>
                                          <p:spTgt spid="5222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2229">
                                            <p:txEl>
                                              <p:pRg st="8" end="8"/>
                                            </p:txEl>
                                          </p:spTgt>
                                        </p:tgtEl>
                                        <p:attrNameLst>
                                          <p:attrName>style.visibility</p:attrName>
                                        </p:attrNameLst>
                                      </p:cBhvr>
                                      <p:to>
                                        <p:strVal val="visible"/>
                                      </p:to>
                                    </p:set>
                                    <p:animEffect transition="in" filter="fade">
                                      <p:cBhvr>
                                        <p:cTn id="42" dur="500"/>
                                        <p:tgtEl>
                                          <p:spTgt spid="5222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6">
            <a:extLst>
              <a:ext uri="{FF2B5EF4-FFF2-40B4-BE49-F238E27FC236}">
                <a16:creationId xmlns:a16="http://schemas.microsoft.com/office/drawing/2014/main" id="{E565A98C-44B0-4C77-ADAA-B17B518F4019}"/>
              </a:ext>
            </a:extLst>
          </p:cNvPr>
          <p:cNvSpPr txBox="1">
            <a:spLocks noChangeArrowheads="1"/>
          </p:cNvSpPr>
          <p:nvPr/>
        </p:nvSpPr>
        <p:spPr bwMode="auto">
          <a:xfrm>
            <a:off x="2057400" y="1524000"/>
            <a:ext cx="6781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4950" indent="-22860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50000"/>
              </a:spcBef>
              <a:buClrTx/>
              <a:buSzTx/>
              <a:buFontTx/>
              <a:buNone/>
            </a:pPr>
            <a:r>
              <a:rPr lang="en-US" altLang="en-US" sz="2800" b="1" dirty="0">
                <a:solidFill>
                  <a:schemeClr val="tx1"/>
                </a:solidFill>
              </a:rPr>
              <a:t>Why</a:t>
            </a:r>
            <a:r>
              <a:rPr lang="en-US" altLang="en-US" sz="2800" b="1" dirty="0">
                <a:solidFill>
                  <a:schemeClr val="tx1"/>
                </a:solidFill>
                <a:latin typeface="Tekton"/>
              </a:rPr>
              <a:t>?</a:t>
            </a:r>
          </a:p>
          <a:p>
            <a:pPr lvl="1" eaLnBrk="1" hangingPunct="1">
              <a:spcBef>
                <a:spcPct val="50000"/>
              </a:spcBef>
              <a:buClr>
                <a:srgbClr val="7380C3"/>
              </a:buClr>
              <a:buSzTx/>
              <a:buFontTx/>
              <a:buChar char="•"/>
            </a:pPr>
            <a:r>
              <a:rPr lang="en-US" altLang="en-US" sz="2000" b="1" dirty="0">
                <a:solidFill>
                  <a:schemeClr val="tx1"/>
                </a:solidFill>
              </a:rPr>
              <a:t>If not sustained items will start piling up</a:t>
            </a:r>
          </a:p>
          <a:p>
            <a:pPr lvl="1" eaLnBrk="1" hangingPunct="1">
              <a:spcBef>
                <a:spcPct val="50000"/>
              </a:spcBef>
              <a:buClr>
                <a:srgbClr val="7380C3"/>
              </a:buClr>
              <a:buSzTx/>
              <a:buFontTx/>
              <a:buChar char="•"/>
            </a:pPr>
            <a:r>
              <a:rPr lang="en-US" altLang="en-US" sz="2000" b="1" dirty="0">
                <a:solidFill>
                  <a:schemeClr val="tx1"/>
                </a:solidFill>
              </a:rPr>
              <a:t>Areas will become dirty</a:t>
            </a:r>
          </a:p>
          <a:p>
            <a:pPr lvl="1" eaLnBrk="1" hangingPunct="1">
              <a:spcBef>
                <a:spcPct val="50000"/>
              </a:spcBef>
              <a:buClr>
                <a:srgbClr val="7380C3"/>
              </a:buClr>
              <a:buSzTx/>
              <a:buFontTx/>
              <a:buChar char="•"/>
            </a:pPr>
            <a:r>
              <a:rPr lang="en-US" altLang="en-US" sz="2000" b="1" dirty="0">
                <a:solidFill>
                  <a:schemeClr val="tx1"/>
                </a:solidFill>
              </a:rPr>
              <a:t>A disorganized workplace</a:t>
            </a:r>
            <a:br>
              <a:rPr lang="en-US" altLang="en-US" sz="2000" b="1" dirty="0">
                <a:solidFill>
                  <a:schemeClr val="tx1"/>
                </a:solidFill>
              </a:rPr>
            </a:br>
            <a:r>
              <a:rPr lang="en-US" altLang="en-US" sz="2000" b="1" dirty="0">
                <a:solidFill>
                  <a:schemeClr val="tx1"/>
                </a:solidFill>
              </a:rPr>
              <a:t>will develop</a:t>
            </a:r>
          </a:p>
          <a:p>
            <a:pPr lvl="1" eaLnBrk="1" hangingPunct="1">
              <a:spcBef>
                <a:spcPct val="50000"/>
              </a:spcBef>
              <a:buClr>
                <a:srgbClr val="7380C3"/>
              </a:buClr>
              <a:buSzTx/>
              <a:buFontTx/>
              <a:buChar char="•"/>
            </a:pPr>
            <a:r>
              <a:rPr lang="en-US" altLang="en-US" sz="2000" b="1" dirty="0">
                <a:solidFill>
                  <a:schemeClr val="tx1"/>
                </a:solidFill>
              </a:rPr>
              <a:t>Back to the way it was.</a:t>
            </a:r>
          </a:p>
        </p:txBody>
      </p:sp>
      <p:pic>
        <p:nvPicPr>
          <p:cNvPr id="207874" name="Picture 2" descr="http://3.bp.blogspot.com/--Oxdvkp-QtE/Ta-ljznNZHI/AAAAAAAAAPc/jg45GfucD1c/s1600/messy+desk.jpg">
            <a:extLst>
              <a:ext uri="{FF2B5EF4-FFF2-40B4-BE49-F238E27FC236}">
                <a16:creationId xmlns:a16="http://schemas.microsoft.com/office/drawing/2014/main" id="{AFFDC470-B48E-4231-BD12-655EE1DF3D0D}"/>
              </a:ext>
            </a:extLst>
          </p:cNvPr>
          <p:cNvPicPr>
            <a:picLocks noChangeAspect="1" noChangeArrowheads="1"/>
          </p:cNvPicPr>
          <p:nvPr/>
        </p:nvPicPr>
        <p:blipFill>
          <a:blip r:embed="rId3" cstate="print"/>
          <a:srcRect/>
          <a:stretch>
            <a:fillRect/>
          </a:stretch>
        </p:blipFill>
        <p:spPr bwMode="auto">
          <a:xfrm>
            <a:off x="5562600" y="2514600"/>
            <a:ext cx="4729954" cy="3581400"/>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F4E15E87-AEF0-413A-9B8D-17B20060258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A0A96EC9-04A3-462C-BB73-94D746FC201E}"/>
              </a:ext>
            </a:extLst>
          </p:cNvPr>
          <p:cNvSpPr>
            <a:spLocks noGrp="1"/>
          </p:cNvSpPr>
          <p:nvPr>
            <p:ph type="title"/>
          </p:nvPr>
        </p:nvSpPr>
        <p:spPr>
          <a:xfrm>
            <a:off x="1981200" y="427038"/>
            <a:ext cx="7239000" cy="792162"/>
          </a:xfrm>
        </p:spPr>
        <p:txBody>
          <a:bodyPr/>
          <a:lstStyle/>
          <a:p>
            <a:r>
              <a:rPr lang="en-US" dirty="0"/>
              <a:t>Fifth Pillar, Sustain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874">
                                            <p:txEl>
                                              <p:pRg st="1" end="1"/>
                                            </p:txEl>
                                          </p:spTgt>
                                        </p:tgtEl>
                                        <p:attrNameLst>
                                          <p:attrName>style.visibility</p:attrName>
                                        </p:attrNameLst>
                                      </p:cBhvr>
                                      <p:to>
                                        <p:strVal val="visible"/>
                                      </p:to>
                                    </p:set>
                                    <p:animEffect transition="in" filter="fade">
                                      <p:cBhvr>
                                        <p:cTn id="7" dur="500"/>
                                        <p:tgtEl>
                                          <p:spTgt spid="7987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874">
                                            <p:txEl>
                                              <p:pRg st="2" end="2"/>
                                            </p:txEl>
                                          </p:spTgt>
                                        </p:tgtEl>
                                        <p:attrNameLst>
                                          <p:attrName>style.visibility</p:attrName>
                                        </p:attrNameLst>
                                      </p:cBhvr>
                                      <p:to>
                                        <p:strVal val="visible"/>
                                      </p:to>
                                    </p:set>
                                    <p:animEffect transition="in" filter="fade">
                                      <p:cBhvr>
                                        <p:cTn id="12" dur="500"/>
                                        <p:tgtEl>
                                          <p:spTgt spid="798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874">
                                            <p:txEl>
                                              <p:pRg st="3" end="3"/>
                                            </p:txEl>
                                          </p:spTgt>
                                        </p:tgtEl>
                                        <p:attrNameLst>
                                          <p:attrName>style.visibility</p:attrName>
                                        </p:attrNameLst>
                                      </p:cBhvr>
                                      <p:to>
                                        <p:strVal val="visible"/>
                                      </p:to>
                                    </p:set>
                                    <p:animEffect transition="in" filter="fade">
                                      <p:cBhvr>
                                        <p:cTn id="17" dur="500"/>
                                        <p:tgtEl>
                                          <p:spTgt spid="7987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874">
                                            <p:txEl>
                                              <p:pRg st="4" end="4"/>
                                            </p:txEl>
                                          </p:spTgt>
                                        </p:tgtEl>
                                        <p:attrNameLst>
                                          <p:attrName>style.visibility</p:attrName>
                                        </p:attrNameLst>
                                      </p:cBhvr>
                                      <p:to>
                                        <p:strVal val="visible"/>
                                      </p:to>
                                    </p:set>
                                    <p:animEffect transition="in" filter="fade">
                                      <p:cBhvr>
                                        <p:cTn id="22" dur="500"/>
                                        <p:tgtEl>
                                          <p:spTgt spid="79874">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07874"/>
                                        </p:tgtEl>
                                        <p:attrNameLst>
                                          <p:attrName>style.visibility</p:attrName>
                                        </p:attrNameLst>
                                      </p:cBhvr>
                                      <p:to>
                                        <p:strVal val="visible"/>
                                      </p:to>
                                    </p:set>
                                    <p:animEffect transition="in" filter="fade">
                                      <p:cBhvr>
                                        <p:cTn id="25" dur="500"/>
                                        <p:tgtEl>
                                          <p:spTgt spid="207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5">
            <a:extLst>
              <a:ext uri="{FF2B5EF4-FFF2-40B4-BE49-F238E27FC236}">
                <a16:creationId xmlns:a16="http://schemas.microsoft.com/office/drawing/2014/main" id="{AF62DE18-A096-42C9-BB24-12E6097E93AD}"/>
              </a:ext>
            </a:extLst>
          </p:cNvPr>
          <p:cNvPicPr>
            <a:picLocks noChangeAspect="1" noChangeArrowheads="1"/>
          </p:cNvPicPr>
          <p:nvPr/>
        </p:nvPicPr>
        <p:blipFill>
          <a:blip r:embed="rId3" cstate="print"/>
          <a:srcRect/>
          <a:stretch>
            <a:fillRect/>
          </a:stretch>
        </p:blipFill>
        <p:spPr bwMode="auto">
          <a:xfrm>
            <a:off x="6858000" y="1600200"/>
            <a:ext cx="3162300" cy="4216400"/>
          </a:xfrm>
          <a:prstGeom prst="rect">
            <a:avLst/>
          </a:prstGeom>
          <a:ln>
            <a:noFill/>
          </a:ln>
          <a:effectLst>
            <a:softEdge rad="112500"/>
          </a:effectLst>
        </p:spPr>
      </p:pic>
      <p:sp>
        <p:nvSpPr>
          <p:cNvPr id="80899" name="Text Box 6">
            <a:extLst>
              <a:ext uri="{FF2B5EF4-FFF2-40B4-BE49-F238E27FC236}">
                <a16:creationId xmlns:a16="http://schemas.microsoft.com/office/drawing/2014/main" id="{B967021D-4DC0-4665-860A-83889122D276}"/>
              </a:ext>
            </a:extLst>
          </p:cNvPr>
          <p:cNvSpPr txBox="1">
            <a:spLocks noChangeArrowheads="1"/>
          </p:cNvSpPr>
          <p:nvPr/>
        </p:nvSpPr>
        <p:spPr bwMode="auto">
          <a:xfrm>
            <a:off x="1905000" y="1343026"/>
            <a:ext cx="48768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dirty="0"/>
              <a:t>Things to Look For </a:t>
            </a:r>
          </a:p>
          <a:p>
            <a:pPr marL="342900" indent="-342900" eaLnBrk="1" hangingPunct="1">
              <a:spcBef>
                <a:spcPct val="50000"/>
              </a:spcBef>
              <a:buClr>
                <a:srgbClr val="7380C3"/>
              </a:buClr>
              <a:buSzTx/>
            </a:pPr>
            <a:r>
              <a:rPr lang="en-US" altLang="en-US" sz="2000" b="1" dirty="0"/>
              <a:t>The fire extinguisher signs are in place, but the extinguishers were removed.</a:t>
            </a:r>
          </a:p>
          <a:p>
            <a:pPr marL="342900" indent="-342900" eaLnBrk="1" hangingPunct="1">
              <a:spcBef>
                <a:spcPct val="50000"/>
              </a:spcBef>
              <a:buClr>
                <a:srgbClr val="7380C3"/>
              </a:buClr>
              <a:buSzTx/>
            </a:pPr>
            <a:r>
              <a:rPr lang="en-US" altLang="en-US" sz="2000" b="1" dirty="0"/>
              <a:t>Let your Supervisor know</a:t>
            </a:r>
          </a:p>
        </p:txBody>
      </p:sp>
      <p:pic>
        <p:nvPicPr>
          <p:cNvPr id="7" name="Picture 2" descr="architecture,buildings,capitals,columns,Ionic architecture,pillars,structures">
            <a:extLst>
              <a:ext uri="{FF2B5EF4-FFF2-40B4-BE49-F238E27FC236}">
                <a16:creationId xmlns:a16="http://schemas.microsoft.com/office/drawing/2014/main" id="{9756669B-B024-43CC-9EA3-D42263D65D6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352F291A-EDEB-410E-9039-9169702D8C71}"/>
              </a:ext>
            </a:extLst>
          </p:cNvPr>
          <p:cNvSpPr>
            <a:spLocks noGrp="1"/>
          </p:cNvSpPr>
          <p:nvPr>
            <p:ph type="title"/>
          </p:nvPr>
        </p:nvSpPr>
        <p:spPr>
          <a:xfrm>
            <a:off x="1981200" y="427038"/>
            <a:ext cx="7239000" cy="792162"/>
          </a:xfrm>
        </p:spPr>
        <p:txBody>
          <a:bodyPr/>
          <a:lstStyle/>
          <a:p>
            <a:r>
              <a:rPr lang="en-US" dirty="0"/>
              <a:t>Sixth Pillar, Safety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3">
            <a:extLst>
              <a:ext uri="{FF2B5EF4-FFF2-40B4-BE49-F238E27FC236}">
                <a16:creationId xmlns:a16="http://schemas.microsoft.com/office/drawing/2014/main" id="{36A50EB8-DCE6-4757-B810-541E0D7C451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2362200"/>
            <a:ext cx="4343400" cy="3257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1923" name="Text Box 4">
            <a:extLst>
              <a:ext uri="{FF2B5EF4-FFF2-40B4-BE49-F238E27FC236}">
                <a16:creationId xmlns:a16="http://schemas.microsoft.com/office/drawing/2014/main" id="{43296842-B94D-45F9-94E5-C0D503C034DF}"/>
              </a:ext>
            </a:extLst>
          </p:cNvPr>
          <p:cNvSpPr txBox="1">
            <a:spLocks noChangeArrowheads="1"/>
          </p:cNvSpPr>
          <p:nvPr/>
        </p:nvSpPr>
        <p:spPr bwMode="auto">
          <a:xfrm>
            <a:off x="3276600" y="1885950"/>
            <a:ext cx="1066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SzTx/>
              <a:buFontTx/>
              <a:buNone/>
            </a:pPr>
            <a:r>
              <a:rPr lang="en-US" altLang="en-US" sz="2000"/>
              <a:t>Signs</a:t>
            </a:r>
          </a:p>
        </p:txBody>
      </p:sp>
      <p:pic>
        <p:nvPicPr>
          <p:cNvPr id="81924" name="Picture 6">
            <a:extLst>
              <a:ext uri="{FF2B5EF4-FFF2-40B4-BE49-F238E27FC236}">
                <a16:creationId xmlns:a16="http://schemas.microsoft.com/office/drawing/2014/main" id="{351030ED-C2EC-4E9F-8503-0495F0672A9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24601" y="2362200"/>
            <a:ext cx="4157663" cy="3276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1925" name="Text Box 7">
            <a:extLst>
              <a:ext uri="{FF2B5EF4-FFF2-40B4-BE49-F238E27FC236}">
                <a16:creationId xmlns:a16="http://schemas.microsoft.com/office/drawing/2014/main" id="{5B158ED0-56FC-4D2F-B7C8-51E8DF7E51D5}"/>
              </a:ext>
            </a:extLst>
          </p:cNvPr>
          <p:cNvSpPr txBox="1">
            <a:spLocks noChangeArrowheads="1"/>
          </p:cNvSpPr>
          <p:nvPr/>
        </p:nvSpPr>
        <p:spPr bwMode="auto">
          <a:xfrm>
            <a:off x="6934200" y="1879600"/>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SzTx/>
              <a:buFontTx/>
              <a:buNone/>
            </a:pPr>
            <a:r>
              <a:rPr lang="en-US" altLang="en-US" sz="2000"/>
              <a:t>Good Lighting</a:t>
            </a:r>
          </a:p>
        </p:txBody>
      </p:sp>
      <p:sp>
        <p:nvSpPr>
          <p:cNvPr id="11" name="Title 2">
            <a:extLst>
              <a:ext uri="{FF2B5EF4-FFF2-40B4-BE49-F238E27FC236}">
                <a16:creationId xmlns:a16="http://schemas.microsoft.com/office/drawing/2014/main" id="{0151CDDE-B1D1-4964-9454-C683A2F9DF95}"/>
              </a:ext>
            </a:extLst>
          </p:cNvPr>
          <p:cNvSpPr>
            <a:spLocks noGrp="1"/>
          </p:cNvSpPr>
          <p:nvPr>
            <p:ph type="title"/>
          </p:nvPr>
        </p:nvSpPr>
        <p:spPr>
          <a:xfrm>
            <a:off x="1981200" y="427038"/>
            <a:ext cx="7239000" cy="792162"/>
          </a:xfrm>
        </p:spPr>
        <p:txBody>
          <a:bodyPr/>
          <a:lstStyle/>
          <a:p>
            <a:r>
              <a:rPr lang="en-US" dirty="0"/>
              <a:t>Examples</a:t>
            </a:r>
          </a:p>
        </p:txBody>
      </p:sp>
      <p:pic>
        <p:nvPicPr>
          <p:cNvPr id="12" name="Picture 2" descr="architecture,buildings,capitals,columns,Ionic architecture,pillars,structures">
            <a:extLst>
              <a:ext uri="{FF2B5EF4-FFF2-40B4-BE49-F238E27FC236}">
                <a16:creationId xmlns:a16="http://schemas.microsoft.com/office/drawing/2014/main" id="{306914A5-B72C-4268-B537-E639942371A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946" name="Group 3">
            <a:extLst>
              <a:ext uri="{FF2B5EF4-FFF2-40B4-BE49-F238E27FC236}">
                <a16:creationId xmlns:a16="http://schemas.microsoft.com/office/drawing/2014/main" id="{F3CD7BB6-87C2-4259-B28D-F623AE761E5B}"/>
              </a:ext>
            </a:extLst>
          </p:cNvPr>
          <p:cNvGrpSpPr>
            <a:grpSpLocks/>
          </p:cNvGrpSpPr>
          <p:nvPr/>
        </p:nvGrpSpPr>
        <p:grpSpPr bwMode="auto">
          <a:xfrm>
            <a:off x="1752601" y="2209801"/>
            <a:ext cx="8372475" cy="3275013"/>
            <a:chOff x="96" y="1008"/>
            <a:chExt cx="5274" cy="2063"/>
          </a:xfrm>
        </p:grpSpPr>
        <p:pic>
          <p:nvPicPr>
            <p:cNvPr id="82952" name="Picture 4">
              <a:extLst>
                <a:ext uri="{FF2B5EF4-FFF2-40B4-BE49-F238E27FC236}">
                  <a16:creationId xmlns:a16="http://schemas.microsoft.com/office/drawing/2014/main" id="{ABFDA52D-A346-46F7-9CE6-997DBF3968F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04" y="1728"/>
              <a:ext cx="1152" cy="13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2953" name="Picture 5">
              <a:extLst>
                <a:ext uri="{FF2B5EF4-FFF2-40B4-BE49-F238E27FC236}">
                  <a16:creationId xmlns:a16="http://schemas.microsoft.com/office/drawing/2014/main" id="{BB3C8ACA-20FF-42A1-B692-0F5069318C3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8" y="1248"/>
              <a:ext cx="1152" cy="147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2954" name="Picture 6">
              <a:extLst>
                <a:ext uri="{FF2B5EF4-FFF2-40B4-BE49-F238E27FC236}">
                  <a16:creationId xmlns:a16="http://schemas.microsoft.com/office/drawing/2014/main" id="{2B06FB09-DACD-4C63-BFFA-A13D45C68F7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600" y="1104"/>
              <a:ext cx="1770" cy="1662"/>
            </a:xfrm>
            <a:prstGeom prst="rect">
              <a:avLst/>
            </a:prstGeom>
            <a:noFill/>
            <a:ln w="28575">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82955" name="Picture 7">
              <a:extLst>
                <a:ext uri="{FF2B5EF4-FFF2-40B4-BE49-F238E27FC236}">
                  <a16:creationId xmlns:a16="http://schemas.microsoft.com/office/drawing/2014/main" id="{1F241BB7-280E-4E8D-9771-A429A0BA5267}"/>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6" y="1008"/>
              <a:ext cx="1152" cy="135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82947" name="Text Box 8">
            <a:extLst>
              <a:ext uri="{FF2B5EF4-FFF2-40B4-BE49-F238E27FC236}">
                <a16:creationId xmlns:a16="http://schemas.microsoft.com/office/drawing/2014/main" id="{07C5318C-E7EB-439F-871C-9C152DE68860}"/>
              </a:ext>
            </a:extLst>
          </p:cNvPr>
          <p:cNvSpPr txBox="1">
            <a:spLocks noChangeArrowheads="1"/>
          </p:cNvSpPr>
          <p:nvPr/>
        </p:nvSpPr>
        <p:spPr bwMode="auto">
          <a:xfrm>
            <a:off x="3886200" y="1981200"/>
            <a:ext cx="1295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FF0000"/>
                </a:solidFill>
              </a:rPr>
              <a:t>Before</a:t>
            </a:r>
          </a:p>
        </p:txBody>
      </p:sp>
      <p:sp>
        <p:nvSpPr>
          <p:cNvPr id="82948" name="Text Box 9">
            <a:extLst>
              <a:ext uri="{FF2B5EF4-FFF2-40B4-BE49-F238E27FC236}">
                <a16:creationId xmlns:a16="http://schemas.microsoft.com/office/drawing/2014/main" id="{507F858E-6325-4E0D-AE03-5244549FF93A}"/>
              </a:ext>
            </a:extLst>
          </p:cNvPr>
          <p:cNvSpPr txBox="1">
            <a:spLocks noChangeArrowheads="1"/>
          </p:cNvSpPr>
          <p:nvPr/>
        </p:nvSpPr>
        <p:spPr bwMode="auto">
          <a:xfrm>
            <a:off x="8153400" y="1752600"/>
            <a:ext cx="1295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00B050"/>
                </a:solidFill>
              </a:rPr>
              <a:t>After</a:t>
            </a:r>
          </a:p>
        </p:txBody>
      </p:sp>
      <p:pic>
        <p:nvPicPr>
          <p:cNvPr id="12" name="Picture 2" descr="architecture,buildings,capitals,columns,Ionic architecture,pillars,structures">
            <a:extLst>
              <a:ext uri="{FF2B5EF4-FFF2-40B4-BE49-F238E27FC236}">
                <a16:creationId xmlns:a16="http://schemas.microsoft.com/office/drawing/2014/main" id="{E7A92C16-2DD7-4176-B983-EC5D602D382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2">
            <a:extLst>
              <a:ext uri="{FF2B5EF4-FFF2-40B4-BE49-F238E27FC236}">
                <a16:creationId xmlns:a16="http://schemas.microsoft.com/office/drawing/2014/main" id="{FC238ADC-2DA9-4BE9-94F0-213E7320F355}"/>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marshallinstitute.com/images/blog/beforeafter.jpg">
            <a:extLst>
              <a:ext uri="{FF2B5EF4-FFF2-40B4-BE49-F238E27FC236}">
                <a16:creationId xmlns:a16="http://schemas.microsoft.com/office/drawing/2014/main" id="{5F85DD10-065B-492A-B503-8EE780EF957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33800" y="1295400"/>
            <a:ext cx="4724400"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E87FD685-05F6-47FE-8989-7371B963014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6ECC5D90-1997-40C3-AD1E-EC9B193F39D4}"/>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cirris.com/press/images/crimper-before-after.jpg">
            <a:extLst>
              <a:ext uri="{FF2B5EF4-FFF2-40B4-BE49-F238E27FC236}">
                <a16:creationId xmlns:a16="http://schemas.microsoft.com/office/drawing/2014/main" id="{55149D4B-DA03-4B43-914F-E6218DCD2D0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24200" y="1316039"/>
            <a:ext cx="5715000" cy="492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5A1A2994-559A-48FF-810E-7635B6C4835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73272AE1-3B01-41A9-BA7F-9B1394B90B83}"/>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www.phoenixpromotions.com/users/client_images/files/39_1013.jpg">
            <a:extLst>
              <a:ext uri="{FF2B5EF4-FFF2-40B4-BE49-F238E27FC236}">
                <a16:creationId xmlns:a16="http://schemas.microsoft.com/office/drawing/2014/main" id="{8DABCC65-A1B6-47CE-BF7D-EFF30549CCC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90801" y="1371600"/>
            <a:ext cx="7015163"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1597E942-1A6C-499F-975B-9473A7F6027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E3A6138F-5308-4AF9-8A50-D1A351E8C7DA}"/>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3">
            <a:extLst>
              <a:ext uri="{FF2B5EF4-FFF2-40B4-BE49-F238E27FC236}">
                <a16:creationId xmlns:a16="http://schemas.microsoft.com/office/drawing/2014/main" id="{E4AB0509-25AB-41E7-BA0B-0209727A0DF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53200" y="2038350"/>
            <a:ext cx="3581400" cy="4057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7043" name="Picture 4">
            <a:extLst>
              <a:ext uri="{FF2B5EF4-FFF2-40B4-BE49-F238E27FC236}">
                <a16:creationId xmlns:a16="http://schemas.microsoft.com/office/drawing/2014/main" id="{30E946FD-6FE4-4820-8E5D-05CA440747A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1" y="2032000"/>
            <a:ext cx="4081463" cy="406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7044" name="Text Box 6">
            <a:extLst>
              <a:ext uri="{FF2B5EF4-FFF2-40B4-BE49-F238E27FC236}">
                <a16:creationId xmlns:a16="http://schemas.microsoft.com/office/drawing/2014/main" id="{63DD21B8-BA36-4C0D-89B3-C2ED07096BF9}"/>
              </a:ext>
            </a:extLst>
          </p:cNvPr>
          <p:cNvSpPr txBox="1">
            <a:spLocks noChangeArrowheads="1"/>
          </p:cNvSpPr>
          <p:nvPr/>
        </p:nvSpPr>
        <p:spPr bwMode="auto">
          <a:xfrm>
            <a:off x="3352800" y="16002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FF0000"/>
                </a:solidFill>
              </a:rPr>
              <a:t>Before</a:t>
            </a:r>
          </a:p>
        </p:txBody>
      </p:sp>
      <p:sp>
        <p:nvSpPr>
          <p:cNvPr id="87045" name="Text Box 7">
            <a:extLst>
              <a:ext uri="{FF2B5EF4-FFF2-40B4-BE49-F238E27FC236}">
                <a16:creationId xmlns:a16="http://schemas.microsoft.com/office/drawing/2014/main" id="{B6850F18-F809-45D5-93C9-C7BFB5FB9123}"/>
              </a:ext>
            </a:extLst>
          </p:cNvPr>
          <p:cNvSpPr txBox="1">
            <a:spLocks noChangeArrowheads="1"/>
          </p:cNvSpPr>
          <p:nvPr/>
        </p:nvSpPr>
        <p:spPr bwMode="auto">
          <a:xfrm>
            <a:off x="7848600" y="16002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00B050"/>
                </a:solidFill>
              </a:rPr>
              <a:t>After</a:t>
            </a:r>
          </a:p>
        </p:txBody>
      </p:sp>
      <p:pic>
        <p:nvPicPr>
          <p:cNvPr id="12" name="Picture 2" descr="architecture,buildings,capitals,columns,Ionic architecture,pillars,structures">
            <a:extLst>
              <a:ext uri="{FF2B5EF4-FFF2-40B4-BE49-F238E27FC236}">
                <a16:creationId xmlns:a16="http://schemas.microsoft.com/office/drawing/2014/main" id="{45C434EC-8713-414F-8964-A17DA70273E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2">
            <a:extLst>
              <a:ext uri="{FF2B5EF4-FFF2-40B4-BE49-F238E27FC236}">
                <a16:creationId xmlns:a16="http://schemas.microsoft.com/office/drawing/2014/main" id="{F6183569-7554-417F-BAF7-6784559B217A}"/>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3">
            <a:extLst>
              <a:ext uri="{FF2B5EF4-FFF2-40B4-BE49-F238E27FC236}">
                <a16:creationId xmlns:a16="http://schemas.microsoft.com/office/drawing/2014/main" id="{2F3733B4-E84E-4699-86E0-AEBE91DE424A}"/>
              </a:ext>
            </a:extLst>
          </p:cNvPr>
          <p:cNvPicPr>
            <a:picLocks noChangeAspect="1" noChangeArrowheads="1"/>
          </p:cNvPicPr>
          <p:nvPr/>
        </p:nvPicPr>
        <p:blipFill>
          <a:blip r:embed="rId2" cstate="print"/>
          <a:srcRect/>
          <a:stretch>
            <a:fillRect/>
          </a:stretch>
        </p:blipFill>
        <p:spPr bwMode="auto">
          <a:xfrm>
            <a:off x="2057400" y="2057400"/>
            <a:ext cx="3886200" cy="3962400"/>
          </a:xfrm>
          <a:prstGeom prst="rect">
            <a:avLst/>
          </a:prstGeom>
          <a:ln>
            <a:noFill/>
          </a:ln>
          <a:effectLst>
            <a:softEdge rad="112500"/>
          </a:effectLst>
        </p:spPr>
      </p:pic>
      <p:pic>
        <p:nvPicPr>
          <p:cNvPr id="63493" name="Picture 4">
            <a:extLst>
              <a:ext uri="{FF2B5EF4-FFF2-40B4-BE49-F238E27FC236}">
                <a16:creationId xmlns:a16="http://schemas.microsoft.com/office/drawing/2014/main" id="{FC3C473D-8C4A-4FC8-BA08-8230BF0E7E85}"/>
              </a:ext>
            </a:extLst>
          </p:cNvPr>
          <p:cNvPicPr>
            <a:picLocks noChangeAspect="1" noChangeArrowheads="1"/>
          </p:cNvPicPr>
          <p:nvPr/>
        </p:nvPicPr>
        <p:blipFill>
          <a:blip r:embed="rId3" cstate="print"/>
          <a:srcRect/>
          <a:stretch>
            <a:fillRect/>
          </a:stretch>
        </p:blipFill>
        <p:spPr bwMode="auto">
          <a:xfrm>
            <a:off x="6324600" y="2057400"/>
            <a:ext cx="3886200" cy="3962400"/>
          </a:xfrm>
          <a:prstGeom prst="rect">
            <a:avLst/>
          </a:prstGeom>
          <a:ln>
            <a:noFill/>
          </a:ln>
          <a:effectLst>
            <a:softEdge rad="112500"/>
          </a:effectLst>
        </p:spPr>
      </p:pic>
      <p:sp>
        <p:nvSpPr>
          <p:cNvPr id="89092" name="Text Box 6">
            <a:extLst>
              <a:ext uri="{FF2B5EF4-FFF2-40B4-BE49-F238E27FC236}">
                <a16:creationId xmlns:a16="http://schemas.microsoft.com/office/drawing/2014/main" id="{BD3CD17A-E683-4CD2-AAE5-BBB209D6E42F}"/>
              </a:ext>
            </a:extLst>
          </p:cNvPr>
          <p:cNvSpPr txBox="1">
            <a:spLocks noChangeArrowheads="1"/>
          </p:cNvSpPr>
          <p:nvPr/>
        </p:nvSpPr>
        <p:spPr bwMode="auto">
          <a:xfrm>
            <a:off x="3352800" y="15240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FF0000"/>
                </a:solidFill>
              </a:rPr>
              <a:t>Before</a:t>
            </a:r>
          </a:p>
        </p:txBody>
      </p:sp>
      <p:sp>
        <p:nvSpPr>
          <p:cNvPr id="89093" name="Text Box 7">
            <a:extLst>
              <a:ext uri="{FF2B5EF4-FFF2-40B4-BE49-F238E27FC236}">
                <a16:creationId xmlns:a16="http://schemas.microsoft.com/office/drawing/2014/main" id="{097ACED9-0D33-405D-B1D8-1BFF149F1F47}"/>
              </a:ext>
            </a:extLst>
          </p:cNvPr>
          <p:cNvSpPr txBox="1">
            <a:spLocks noChangeArrowheads="1"/>
          </p:cNvSpPr>
          <p:nvPr/>
        </p:nvSpPr>
        <p:spPr bwMode="auto">
          <a:xfrm>
            <a:off x="7848600" y="15240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00B050"/>
                </a:solidFill>
              </a:rPr>
              <a:t>After</a:t>
            </a:r>
          </a:p>
        </p:txBody>
      </p:sp>
      <p:pic>
        <p:nvPicPr>
          <p:cNvPr id="9" name="Picture 2" descr="architecture,buildings,capitals,columns,Ionic architecture,pillars,structures">
            <a:extLst>
              <a:ext uri="{FF2B5EF4-FFF2-40B4-BE49-F238E27FC236}">
                <a16:creationId xmlns:a16="http://schemas.microsoft.com/office/drawing/2014/main" id="{DD34552D-07F3-4293-AC3E-E41712877A1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F437C184-6C04-40C0-AE02-2D031E497F7E}"/>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a:extLst>
              <a:ext uri="{FF2B5EF4-FFF2-40B4-BE49-F238E27FC236}">
                <a16:creationId xmlns:a16="http://schemas.microsoft.com/office/drawing/2014/main" id="{AB2151ED-9148-4BC5-8E6A-3709714E6D2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72201" y="1752600"/>
            <a:ext cx="4079875" cy="4038600"/>
          </a:xfrm>
          <a:prstGeom prst="rect">
            <a:avLst/>
          </a:prstGeom>
          <a:ln>
            <a:noFill/>
          </a:ln>
          <a:effectLst>
            <a:softEdge rad="112500"/>
          </a:effectLst>
        </p:spPr>
      </p:pic>
      <p:pic>
        <p:nvPicPr>
          <p:cNvPr id="65541" name="Picture 5">
            <a:extLst>
              <a:ext uri="{FF2B5EF4-FFF2-40B4-BE49-F238E27FC236}">
                <a16:creationId xmlns:a16="http://schemas.microsoft.com/office/drawing/2014/main" id="{5D4622F6-DD1C-418C-A5AF-0CB407B5A0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801" y="1752600"/>
            <a:ext cx="4156075" cy="4038600"/>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5A340856-EA68-4360-9E32-FE312DA618B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774BC30D-92FB-47C4-B38A-A0E9C0B09345}"/>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8" name="Picture 2" descr="O:\_Quality\Public\_Continuous Improvement\Shipping\Shipping before\DSCF1084.JPG">
            <a:extLst>
              <a:ext uri="{FF2B5EF4-FFF2-40B4-BE49-F238E27FC236}">
                <a16:creationId xmlns:a16="http://schemas.microsoft.com/office/drawing/2014/main" id="{2A478D08-9524-4685-AC9C-516997BE228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00400" y="1600200"/>
            <a:ext cx="5867400" cy="4389438"/>
          </a:xfrm>
          <a:prstGeom prst="rect">
            <a:avLst/>
          </a:prstGeom>
          <a:ln>
            <a:noFill/>
          </a:ln>
          <a:effectLst>
            <a:softEdge rad="112500"/>
          </a:effectLst>
        </p:spPr>
      </p:pic>
      <p:sp>
        <p:nvSpPr>
          <p:cNvPr id="9" name="Oval 8">
            <a:extLst>
              <a:ext uri="{FF2B5EF4-FFF2-40B4-BE49-F238E27FC236}">
                <a16:creationId xmlns:a16="http://schemas.microsoft.com/office/drawing/2014/main" id="{12D1591C-D80F-409A-9C14-71208688F08A}"/>
              </a:ext>
            </a:extLst>
          </p:cNvPr>
          <p:cNvSpPr/>
          <p:nvPr/>
        </p:nvSpPr>
        <p:spPr>
          <a:xfrm>
            <a:off x="5437188" y="1344613"/>
            <a:ext cx="1828800" cy="243840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8" name="Picture 2" descr="architecture,buildings,capitals,columns,Ionic architecture,pillars,structures">
            <a:extLst>
              <a:ext uri="{FF2B5EF4-FFF2-40B4-BE49-F238E27FC236}">
                <a16:creationId xmlns:a16="http://schemas.microsoft.com/office/drawing/2014/main" id="{CEA5EB88-47A3-47CD-8F80-547F9E28B0B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D8F855F1-92EE-42BA-83D9-4E3F1500A4AE}"/>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5" name="Picture 4" descr="http://www.freeleansite.com/images/business/factory%20floor.JPG">
            <a:extLst>
              <a:ext uri="{FF2B5EF4-FFF2-40B4-BE49-F238E27FC236}">
                <a16:creationId xmlns:a16="http://schemas.microsoft.com/office/drawing/2014/main" id="{D25903E0-783E-4438-9371-6045C82892D9}"/>
              </a:ext>
            </a:extLst>
          </p:cNvPr>
          <p:cNvPicPr>
            <a:picLocks noChangeAspect="1" noChangeArrowheads="1"/>
          </p:cNvPicPr>
          <p:nvPr/>
        </p:nvPicPr>
        <p:blipFill>
          <a:blip r:embed="rId3" cstate="print"/>
          <a:srcRect/>
          <a:stretch>
            <a:fillRect/>
          </a:stretch>
        </p:blipFill>
        <p:spPr bwMode="auto">
          <a:xfrm>
            <a:off x="3048000" y="1371600"/>
            <a:ext cx="6204616" cy="4648200"/>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2B0CD601-A850-4A0E-8AAE-5697D103A0F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EE7DE2A8-6019-4E09-B3EE-F68AA685F136}"/>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a:extLst>
              <a:ext uri="{FF2B5EF4-FFF2-40B4-BE49-F238E27FC236}">
                <a16:creationId xmlns:a16="http://schemas.microsoft.com/office/drawing/2014/main" id="{50019200-8BCC-4F1F-A31E-3063E7C8C471}"/>
              </a:ext>
            </a:extLst>
          </p:cNvPr>
          <p:cNvSpPr>
            <a:spLocks noGrp="1" noChangeArrowheads="1"/>
          </p:cNvSpPr>
          <p:nvPr>
            <p:ph idx="1"/>
          </p:nvPr>
        </p:nvSpPr>
        <p:spPr>
          <a:xfrm>
            <a:off x="1981200" y="1371600"/>
            <a:ext cx="8229600" cy="609600"/>
          </a:xfrm>
        </p:spPr>
        <p:txBody>
          <a:bodyPr/>
          <a:lstStyle/>
          <a:p>
            <a:pPr marL="234950" indent="-234950">
              <a:buNone/>
            </a:pPr>
            <a:r>
              <a:rPr lang="en-US" altLang="en-US" sz="2000" b="1" dirty="0"/>
              <a:t>Imagine your car needs servicing.</a:t>
            </a:r>
          </a:p>
          <a:p>
            <a:pPr marL="234950" indent="-234950">
              <a:buNone/>
            </a:pPr>
            <a:r>
              <a:rPr lang="en-US" altLang="en-US" sz="2000" b="1" dirty="0"/>
              <a:t>Which place would you feel better taking your car to?</a:t>
            </a:r>
          </a:p>
          <a:p>
            <a:pPr marL="234950" indent="-234950" eaLnBrk="1" hangingPunct="1"/>
            <a:endParaRPr lang="en-US" altLang="en-US" b="1" dirty="0">
              <a:solidFill>
                <a:srgbClr val="800000"/>
              </a:solidFill>
              <a:latin typeface="Times New Roman" panose="02020603050405020304" pitchFamily="18" charset="0"/>
            </a:endParaRPr>
          </a:p>
        </p:txBody>
      </p:sp>
      <p:pic>
        <p:nvPicPr>
          <p:cNvPr id="2050" name="Picture 2" descr="http://t2.gstatic.com/images?q=tbn:ANd9GcQ7Hs8SX4szGJ_9L5c3DeHL-8d3U-c3aFmy_MjA4B6EjfXs7-1bskV9PaOMng">
            <a:extLst>
              <a:ext uri="{FF2B5EF4-FFF2-40B4-BE49-F238E27FC236}">
                <a16:creationId xmlns:a16="http://schemas.microsoft.com/office/drawing/2014/main" id="{A3C71073-FA38-4A4C-B1A8-584C309997A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82764" y="2362200"/>
            <a:ext cx="446563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http://virtualguidebooks.com/BlogSupport/AlaskaL/Fairbanks_Chevy.jpg">
            <a:extLst>
              <a:ext uri="{FF2B5EF4-FFF2-40B4-BE49-F238E27FC236}">
                <a16:creationId xmlns:a16="http://schemas.microsoft.com/office/drawing/2014/main" id="{9E27CF21-C10A-45D9-8369-75CE16C0A95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23622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rchitecture,buildings,capitals,columns,Ionic architecture,pillars,structures">
            <a:extLst>
              <a:ext uri="{FF2B5EF4-FFF2-40B4-BE49-F238E27FC236}">
                <a16:creationId xmlns:a16="http://schemas.microsoft.com/office/drawing/2014/main" id="{A863FD36-0791-4549-882F-CC8073D8448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843CD59A-EB2F-4C8B-A227-0F1834B9C542}"/>
              </a:ext>
            </a:extLst>
          </p:cNvPr>
          <p:cNvSpPr>
            <a:spLocks noGrp="1"/>
          </p:cNvSpPr>
          <p:nvPr>
            <p:ph type="title"/>
          </p:nvPr>
        </p:nvSpPr>
        <p:spPr>
          <a:xfrm>
            <a:off x="1981200" y="427038"/>
            <a:ext cx="7239000" cy="792162"/>
          </a:xfrm>
        </p:spPr>
        <p:txBody>
          <a:bodyPr/>
          <a:lstStyle/>
          <a:p>
            <a:r>
              <a:rPr lang="en-US" dirty="0"/>
              <a:t>Example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5234">
                                            <p:txEl>
                                              <p:pRg st="1" end="1"/>
                                            </p:txEl>
                                          </p:spTgt>
                                        </p:tgtEl>
                                        <p:attrNameLst>
                                          <p:attrName>style.visibility</p:attrName>
                                        </p:attrNameLst>
                                      </p:cBhvr>
                                      <p:to>
                                        <p:strVal val="visible"/>
                                      </p:to>
                                    </p:set>
                                    <p:animEffect transition="in" filter="fade">
                                      <p:cBhvr>
                                        <p:cTn id="7" dur="500"/>
                                        <p:tgtEl>
                                          <p:spTgt spid="9523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fade">
                                      <p:cBhvr>
                                        <p:cTn id="17" dur="1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a:extLst>
              <a:ext uri="{FF2B5EF4-FFF2-40B4-BE49-F238E27FC236}">
                <a16:creationId xmlns:a16="http://schemas.microsoft.com/office/drawing/2014/main" id="{F6B9D0A9-AAFC-460F-89C7-33A9C5C97CB7}"/>
              </a:ext>
            </a:extLst>
          </p:cNvPr>
          <p:cNvSpPr>
            <a:spLocks noGrp="1" noChangeArrowheads="1"/>
          </p:cNvSpPr>
          <p:nvPr>
            <p:ph idx="1"/>
          </p:nvPr>
        </p:nvSpPr>
        <p:spPr>
          <a:xfrm>
            <a:off x="1905000" y="1371600"/>
            <a:ext cx="8534400" cy="5181600"/>
          </a:xfrm>
        </p:spPr>
        <p:txBody>
          <a:bodyPr/>
          <a:lstStyle/>
          <a:p>
            <a:pPr marL="234950" indent="-234950" eaLnBrk="1" hangingPunct="1"/>
            <a:r>
              <a:rPr lang="en-US" altLang="en-US" sz="2000" b="1" dirty="0"/>
              <a:t>Don’t forget….tours of our Factory are given to Customers and potential Customers</a:t>
            </a:r>
          </a:p>
          <a:p>
            <a:pPr marL="234950" indent="-234950"/>
            <a:r>
              <a:rPr lang="en-US" altLang="en-US" sz="2000" b="1" dirty="0"/>
              <a:t>A clean and well organized Factory inspires confidence</a:t>
            </a:r>
          </a:p>
          <a:p>
            <a:pPr marL="234950" indent="-234950"/>
            <a:r>
              <a:rPr lang="en-US" altLang="en-US" sz="2000" b="1" dirty="0"/>
              <a:t>Customers would not be impressed with this…</a:t>
            </a:r>
          </a:p>
          <a:p>
            <a:pPr marL="234950" indent="-234950" eaLnBrk="1" hangingPunct="1">
              <a:buNone/>
            </a:pPr>
            <a:endParaRPr lang="en-US" altLang="en-US" sz="2000" b="1" dirty="0"/>
          </a:p>
        </p:txBody>
      </p:sp>
      <p:pic>
        <p:nvPicPr>
          <p:cNvPr id="5" name="Picture 2" descr="http://t2.gstatic.com/images?q=tbn:ANd9GcQ7Hs8SX4szGJ_9L5c3DeHL-8d3U-c3aFmy_MjA4B6EjfXs7-1bskV9PaOMng">
            <a:extLst>
              <a:ext uri="{FF2B5EF4-FFF2-40B4-BE49-F238E27FC236}">
                <a16:creationId xmlns:a16="http://schemas.microsoft.com/office/drawing/2014/main" id="{0FD285A1-AC79-43F4-BE2A-E60595FC6A4C}"/>
              </a:ext>
            </a:extLst>
          </p:cNvPr>
          <p:cNvPicPr>
            <a:picLocks noChangeAspect="1" noChangeArrowheads="1"/>
          </p:cNvPicPr>
          <p:nvPr/>
        </p:nvPicPr>
        <p:blipFill>
          <a:blip r:embed="rId2" cstate="print"/>
          <a:srcRect/>
          <a:stretch>
            <a:fillRect/>
          </a:stretch>
        </p:blipFill>
        <p:spPr bwMode="auto">
          <a:xfrm>
            <a:off x="3607004" y="3124201"/>
            <a:ext cx="4622597" cy="3076277"/>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F8FC0874-3722-4DBC-95DF-980488E8176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7014DDA5-2114-46BB-A901-291112DC9A52}"/>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306">
                                            <p:txEl>
                                              <p:pRg st="1" end="1"/>
                                            </p:txEl>
                                          </p:spTgt>
                                        </p:tgtEl>
                                        <p:attrNameLst>
                                          <p:attrName>style.visibility</p:attrName>
                                        </p:attrNameLst>
                                      </p:cBhvr>
                                      <p:to>
                                        <p:strVal val="visible"/>
                                      </p:to>
                                    </p:set>
                                    <p:animEffect transition="in" filter="fade">
                                      <p:cBhvr>
                                        <p:cTn id="7" dur="500"/>
                                        <p:tgtEl>
                                          <p:spTgt spid="9830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306">
                                            <p:txEl>
                                              <p:pRg st="2" end="2"/>
                                            </p:txEl>
                                          </p:spTgt>
                                        </p:tgtEl>
                                        <p:attrNameLst>
                                          <p:attrName>style.visibility</p:attrName>
                                        </p:attrNameLst>
                                      </p:cBhvr>
                                      <p:to>
                                        <p:strVal val="visible"/>
                                      </p:to>
                                    </p:set>
                                    <p:animEffect transition="in" filter="fade">
                                      <p:cBhvr>
                                        <p:cTn id="12" dur="500"/>
                                        <p:tgtEl>
                                          <p:spTgt spid="9830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a:extLst>
              <a:ext uri="{FF2B5EF4-FFF2-40B4-BE49-F238E27FC236}">
                <a16:creationId xmlns:a16="http://schemas.microsoft.com/office/drawing/2014/main" id="{21DEE2D0-EC1E-4691-A2D7-1EFC393BE754}"/>
              </a:ext>
            </a:extLst>
          </p:cNvPr>
          <p:cNvSpPr>
            <a:spLocks noGrp="1" noChangeArrowheads="1"/>
          </p:cNvSpPr>
          <p:nvPr>
            <p:ph idx="1"/>
          </p:nvPr>
        </p:nvSpPr>
        <p:spPr>
          <a:xfrm>
            <a:off x="1981200" y="1371600"/>
            <a:ext cx="8229600" cy="5181600"/>
          </a:xfrm>
        </p:spPr>
        <p:txBody>
          <a:bodyPr/>
          <a:lstStyle/>
          <a:p>
            <a:pPr marL="234950" indent="-234950" eaLnBrk="1" hangingPunct="1">
              <a:spcBef>
                <a:spcPts val="600"/>
              </a:spcBef>
            </a:pPr>
            <a:r>
              <a:rPr lang="en-US" altLang="en-US" sz="2000" b="1" dirty="0"/>
              <a:t>Real Life Example</a:t>
            </a:r>
          </a:p>
          <a:p>
            <a:pPr marL="234950" indent="-234950" eaLnBrk="1" hangingPunct="1">
              <a:spcBef>
                <a:spcPts val="600"/>
              </a:spcBef>
            </a:pPr>
            <a:r>
              <a:rPr lang="en-US" altLang="en-US" sz="2000" b="1" dirty="0"/>
              <a:t>Sort Head Assembly Work Cell</a:t>
            </a:r>
          </a:p>
          <a:p>
            <a:pPr marL="234950" indent="-234950" eaLnBrk="1" hangingPunct="1">
              <a:spcBef>
                <a:spcPts val="600"/>
              </a:spcBef>
            </a:pPr>
            <a:r>
              <a:rPr lang="en-US" altLang="en-US" sz="2000" b="1" dirty="0"/>
              <a:t>Before….90 minutes to complete one Sort Head </a:t>
            </a:r>
            <a:r>
              <a:rPr lang="en-US" altLang="en-US" sz="2000" b="1" dirty="0" err="1"/>
              <a:t>Assy</a:t>
            </a:r>
            <a:endParaRPr lang="en-US" altLang="en-US" sz="2000" b="1" dirty="0"/>
          </a:p>
          <a:p>
            <a:pPr marL="234950" indent="-234950" eaLnBrk="1" hangingPunct="1">
              <a:spcBef>
                <a:spcPts val="600"/>
              </a:spcBef>
            </a:pPr>
            <a:r>
              <a:rPr lang="en-US" altLang="en-US" sz="2000" b="1" dirty="0"/>
              <a:t>Too much walking</a:t>
            </a:r>
          </a:p>
          <a:p>
            <a:pPr marL="234950" indent="-234950" eaLnBrk="1" hangingPunct="1">
              <a:spcBef>
                <a:spcPts val="600"/>
              </a:spcBef>
            </a:pPr>
            <a:r>
              <a:rPr lang="en-US" altLang="en-US" sz="2000" b="1" dirty="0"/>
              <a:t>Too many tools, and many lost tools</a:t>
            </a:r>
          </a:p>
          <a:p>
            <a:pPr marL="234950" indent="-234950" eaLnBrk="1" hangingPunct="1">
              <a:spcBef>
                <a:spcPts val="600"/>
              </a:spcBef>
            </a:pPr>
            <a:r>
              <a:rPr lang="en-US" altLang="en-US" sz="2000" b="1" dirty="0"/>
              <a:t>Material not close by</a:t>
            </a:r>
          </a:p>
        </p:txBody>
      </p:sp>
      <p:pic>
        <p:nvPicPr>
          <p:cNvPr id="73733" name="Picture 4" descr="Tool Mess.jpg">
            <a:extLst>
              <a:ext uri="{FF2B5EF4-FFF2-40B4-BE49-F238E27FC236}">
                <a16:creationId xmlns:a16="http://schemas.microsoft.com/office/drawing/2014/main" id="{6E21E443-93E0-453D-8E58-B10A9D05F09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48400" y="3352800"/>
            <a:ext cx="3657600" cy="2743200"/>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C25391D8-8BC6-4625-AFD1-7CFCEFD92D2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E476B77E-69F8-448B-8698-F98FFD4742D1}"/>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a:extLst>
              <a:ext uri="{FF2B5EF4-FFF2-40B4-BE49-F238E27FC236}">
                <a16:creationId xmlns:a16="http://schemas.microsoft.com/office/drawing/2014/main" id="{EF43DB68-EE90-4B28-B649-837EB298BBDD}"/>
              </a:ext>
            </a:extLst>
          </p:cNvPr>
          <p:cNvSpPr>
            <a:spLocks noGrp="1" noChangeArrowheads="1"/>
          </p:cNvSpPr>
          <p:nvPr>
            <p:ph idx="1"/>
          </p:nvPr>
        </p:nvSpPr>
        <p:spPr>
          <a:xfrm>
            <a:off x="1981200" y="1371600"/>
            <a:ext cx="8001000" cy="5181600"/>
          </a:xfrm>
        </p:spPr>
        <p:txBody>
          <a:bodyPr/>
          <a:lstStyle/>
          <a:p>
            <a:pPr marL="234950" indent="-234950" eaLnBrk="1" hangingPunct="1"/>
            <a:r>
              <a:rPr lang="en-US" altLang="en-US" sz="2000" b="1" dirty="0"/>
              <a:t>Worked with the Assembler and let them know what we were doing</a:t>
            </a:r>
          </a:p>
          <a:p>
            <a:pPr marL="234950" indent="-234950" eaLnBrk="1" hangingPunct="1"/>
            <a:r>
              <a:rPr lang="en-US" altLang="en-US" sz="2000" b="1" dirty="0"/>
              <a:t>Watched a build cycle</a:t>
            </a:r>
          </a:p>
          <a:p>
            <a:pPr marL="234950" indent="-234950" eaLnBrk="1" hangingPunct="1"/>
            <a:r>
              <a:rPr lang="en-US" altLang="en-US" sz="2000" b="1" dirty="0"/>
              <a:t>Observed all the wasted motion, walking and moved racks within reach</a:t>
            </a:r>
          </a:p>
          <a:p>
            <a:pPr marL="234950" indent="-234950" eaLnBrk="1" hangingPunct="1"/>
            <a:r>
              <a:rPr lang="en-US" altLang="en-US" sz="2000" b="1" dirty="0"/>
              <a:t>Arranged all the parts bins in order of use</a:t>
            </a:r>
          </a:p>
          <a:p>
            <a:pPr marL="234950" indent="-234950"/>
            <a:r>
              <a:rPr lang="en-US" altLang="en-US" sz="2000" b="1" dirty="0"/>
              <a:t>Identified the tools needed and created a tool board</a:t>
            </a:r>
          </a:p>
          <a:p>
            <a:pPr marL="234950" indent="-234950"/>
            <a:r>
              <a:rPr lang="en-US" altLang="en-US" sz="2000" b="1" dirty="0"/>
              <a:t>Modified the Sort Head holding fixture to eliminate the need to get down on your knees to install fasteners</a:t>
            </a:r>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6" name="Picture 2" descr="architecture,buildings,capitals,columns,Ionic architecture,pillars,structures">
            <a:extLst>
              <a:ext uri="{FF2B5EF4-FFF2-40B4-BE49-F238E27FC236}">
                <a16:creationId xmlns:a16="http://schemas.microsoft.com/office/drawing/2014/main" id="{3EA82878-C46A-431D-9556-1A668239562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E8CC7F56-E78A-4F07-BACC-8B1823751479}"/>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474">
                                            <p:txEl>
                                              <p:pRg st="1" end="1"/>
                                            </p:txEl>
                                          </p:spTgt>
                                        </p:tgtEl>
                                        <p:attrNameLst>
                                          <p:attrName>style.visibility</p:attrName>
                                        </p:attrNameLst>
                                      </p:cBhvr>
                                      <p:to>
                                        <p:strVal val="visible"/>
                                      </p:to>
                                    </p:set>
                                    <p:animEffect transition="in" filter="fade">
                                      <p:cBhvr>
                                        <p:cTn id="7" dur="500"/>
                                        <p:tgtEl>
                                          <p:spTgt spid="10547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474">
                                            <p:txEl>
                                              <p:pRg st="2" end="2"/>
                                            </p:txEl>
                                          </p:spTgt>
                                        </p:tgtEl>
                                        <p:attrNameLst>
                                          <p:attrName>style.visibility</p:attrName>
                                        </p:attrNameLst>
                                      </p:cBhvr>
                                      <p:to>
                                        <p:strVal val="visible"/>
                                      </p:to>
                                    </p:set>
                                    <p:animEffect transition="in" filter="fade">
                                      <p:cBhvr>
                                        <p:cTn id="12" dur="500"/>
                                        <p:tgtEl>
                                          <p:spTgt spid="1054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474">
                                            <p:txEl>
                                              <p:pRg st="3" end="3"/>
                                            </p:txEl>
                                          </p:spTgt>
                                        </p:tgtEl>
                                        <p:attrNameLst>
                                          <p:attrName>style.visibility</p:attrName>
                                        </p:attrNameLst>
                                      </p:cBhvr>
                                      <p:to>
                                        <p:strVal val="visible"/>
                                      </p:to>
                                    </p:set>
                                    <p:animEffect transition="in" filter="fade">
                                      <p:cBhvr>
                                        <p:cTn id="17" dur="500"/>
                                        <p:tgtEl>
                                          <p:spTgt spid="10547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474">
                                            <p:txEl>
                                              <p:pRg st="4" end="4"/>
                                            </p:txEl>
                                          </p:spTgt>
                                        </p:tgtEl>
                                        <p:attrNameLst>
                                          <p:attrName>style.visibility</p:attrName>
                                        </p:attrNameLst>
                                      </p:cBhvr>
                                      <p:to>
                                        <p:strVal val="visible"/>
                                      </p:to>
                                    </p:set>
                                    <p:animEffect transition="in" filter="fade">
                                      <p:cBhvr>
                                        <p:cTn id="22" dur="500"/>
                                        <p:tgtEl>
                                          <p:spTgt spid="10547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5474">
                                            <p:txEl>
                                              <p:pRg st="5" end="5"/>
                                            </p:txEl>
                                          </p:spTgt>
                                        </p:tgtEl>
                                        <p:attrNameLst>
                                          <p:attrName>style.visibility</p:attrName>
                                        </p:attrNameLst>
                                      </p:cBhvr>
                                      <p:to>
                                        <p:strVal val="visible"/>
                                      </p:to>
                                    </p:set>
                                    <p:animEffect transition="in" filter="fade">
                                      <p:cBhvr>
                                        <p:cTn id="27" dur="500"/>
                                        <p:tgtEl>
                                          <p:spTgt spid="1054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
            <a:extLst>
              <a:ext uri="{FF2B5EF4-FFF2-40B4-BE49-F238E27FC236}">
                <a16:creationId xmlns:a16="http://schemas.microsoft.com/office/drawing/2014/main" id="{9D185335-1310-4E7B-88D2-8DBBF544E87B}"/>
              </a:ext>
            </a:extLst>
          </p:cNvPr>
          <p:cNvSpPr>
            <a:spLocks noGrp="1" noChangeArrowheads="1"/>
          </p:cNvSpPr>
          <p:nvPr>
            <p:ph idx="1"/>
          </p:nvPr>
        </p:nvSpPr>
        <p:spPr>
          <a:xfrm>
            <a:off x="1981200" y="1371600"/>
            <a:ext cx="5029200" cy="4724400"/>
          </a:xfrm>
        </p:spPr>
        <p:txBody>
          <a:bodyPr/>
          <a:lstStyle/>
          <a:p>
            <a:pPr marL="234950" indent="-234950" eaLnBrk="1" hangingPunct="1">
              <a:buNone/>
            </a:pPr>
            <a:r>
              <a:rPr lang="en-US" altLang="en-US" sz="2000" b="1"/>
              <a:t>After the improvements…</a:t>
            </a:r>
          </a:p>
          <a:p>
            <a:pPr marL="234950" indent="-234950"/>
            <a:endParaRPr lang="en-US" altLang="en-US" sz="2000" b="1">
              <a:solidFill>
                <a:srgbClr val="800000"/>
              </a:solidFill>
              <a:latin typeface="Times New Roman" panose="02020603050405020304" pitchFamily="18" charset="0"/>
            </a:endParaRPr>
          </a:p>
          <a:p>
            <a:pPr marL="234950" indent="-234950" eaLnBrk="1" hangingPunct="1"/>
            <a:endParaRPr lang="en-US" altLang="en-US" sz="2000" b="1">
              <a:solidFill>
                <a:srgbClr val="800000"/>
              </a:solidFill>
              <a:latin typeface="Times New Roman" panose="02020603050405020304" pitchFamily="18" charset="0"/>
            </a:endParaRPr>
          </a:p>
          <a:p>
            <a:pPr marL="234950" indent="-234950" eaLnBrk="1" hangingPunct="1"/>
            <a:endParaRPr lang="en-US" altLang="en-US" b="1">
              <a:solidFill>
                <a:srgbClr val="800000"/>
              </a:solidFill>
              <a:latin typeface="Times New Roman" panose="02020603050405020304" pitchFamily="18" charset="0"/>
            </a:endParaRPr>
          </a:p>
          <a:p>
            <a:pPr marL="234950" indent="-234950" eaLnBrk="1" hangingPunct="1"/>
            <a:endParaRPr lang="en-US" altLang="en-US" sz="2000">
              <a:latin typeface="Times New Roman" panose="02020603050405020304" pitchFamily="18" charset="0"/>
            </a:endParaRPr>
          </a:p>
        </p:txBody>
      </p:sp>
      <p:pic>
        <p:nvPicPr>
          <p:cNvPr id="75781" name="Picture 4" descr="SAM_1371.JPG">
            <a:extLst>
              <a:ext uri="{FF2B5EF4-FFF2-40B4-BE49-F238E27FC236}">
                <a16:creationId xmlns:a16="http://schemas.microsoft.com/office/drawing/2014/main" id="{647BFC51-D04E-4112-9802-2B96ADC76C1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96001" y="2438401"/>
            <a:ext cx="3997645" cy="2998731"/>
          </a:xfrm>
          <a:prstGeom prst="rect">
            <a:avLst/>
          </a:prstGeom>
          <a:ln>
            <a:noFill/>
          </a:ln>
          <a:effectLst>
            <a:softEdge rad="112500"/>
          </a:effectLst>
        </p:spPr>
      </p:pic>
      <p:sp>
        <p:nvSpPr>
          <p:cNvPr id="106500" name="TextBox 7">
            <a:extLst>
              <a:ext uri="{FF2B5EF4-FFF2-40B4-BE49-F238E27FC236}">
                <a16:creationId xmlns:a16="http://schemas.microsoft.com/office/drawing/2014/main" id="{AD52B084-FA80-4740-93F9-348EEA4C88E6}"/>
              </a:ext>
            </a:extLst>
          </p:cNvPr>
          <p:cNvSpPr txBox="1">
            <a:spLocks noChangeArrowheads="1"/>
          </p:cNvSpPr>
          <p:nvPr/>
        </p:nvSpPr>
        <p:spPr bwMode="auto">
          <a:xfrm rot="1160784">
            <a:off x="8226426" y="1839882"/>
            <a:ext cx="1560513" cy="400110"/>
          </a:xfrm>
          <a:prstGeom prst="rect">
            <a:avLst/>
          </a:prstGeom>
          <a:solidFill>
            <a:srgbClr val="FFFF00"/>
          </a:solidFill>
          <a:ln w="9525">
            <a:solidFill>
              <a:srgbClr val="00B050"/>
            </a:solidFill>
            <a:miter lim="800000"/>
            <a:headEnd/>
            <a:tailEnd/>
          </a:ln>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i="1">
                <a:solidFill>
                  <a:srgbClr val="00B050"/>
                </a:solidFill>
                <a:latin typeface="Tekton"/>
              </a:rPr>
              <a:t>Less Clutter</a:t>
            </a:r>
          </a:p>
        </p:txBody>
      </p:sp>
      <p:sp>
        <p:nvSpPr>
          <p:cNvPr id="106501" name="TextBox 10">
            <a:extLst>
              <a:ext uri="{FF2B5EF4-FFF2-40B4-BE49-F238E27FC236}">
                <a16:creationId xmlns:a16="http://schemas.microsoft.com/office/drawing/2014/main" id="{6CF76409-E044-4D91-A666-D9D1E3EC7FC6}"/>
              </a:ext>
            </a:extLst>
          </p:cNvPr>
          <p:cNvSpPr txBox="1">
            <a:spLocks noChangeArrowheads="1"/>
          </p:cNvSpPr>
          <p:nvPr/>
        </p:nvSpPr>
        <p:spPr bwMode="auto">
          <a:xfrm rot="-1504957">
            <a:off x="5867401" y="5175220"/>
            <a:ext cx="1560513" cy="400110"/>
          </a:xfrm>
          <a:prstGeom prst="rect">
            <a:avLst/>
          </a:prstGeom>
          <a:solidFill>
            <a:srgbClr val="FFFF00"/>
          </a:solidFill>
          <a:ln w="9525">
            <a:solidFill>
              <a:srgbClr val="00B050"/>
            </a:solidFill>
            <a:miter lim="800000"/>
            <a:headEnd/>
            <a:tailEnd/>
          </a:ln>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i="1">
                <a:solidFill>
                  <a:srgbClr val="00B050"/>
                </a:solidFill>
                <a:latin typeface="Tekton"/>
              </a:rPr>
              <a:t>More Space</a:t>
            </a:r>
          </a:p>
        </p:txBody>
      </p:sp>
      <p:sp>
        <p:nvSpPr>
          <p:cNvPr id="106502" name="TextBox 11">
            <a:extLst>
              <a:ext uri="{FF2B5EF4-FFF2-40B4-BE49-F238E27FC236}">
                <a16:creationId xmlns:a16="http://schemas.microsoft.com/office/drawing/2014/main" id="{31F2D94D-1ABD-46D4-B19E-04B393AD5C72}"/>
              </a:ext>
            </a:extLst>
          </p:cNvPr>
          <p:cNvSpPr txBox="1">
            <a:spLocks noChangeArrowheads="1"/>
          </p:cNvSpPr>
          <p:nvPr/>
        </p:nvSpPr>
        <p:spPr bwMode="auto">
          <a:xfrm rot="1339983">
            <a:off x="8680450" y="5408582"/>
            <a:ext cx="1727200" cy="400110"/>
          </a:xfrm>
          <a:prstGeom prst="rect">
            <a:avLst/>
          </a:prstGeom>
          <a:solidFill>
            <a:srgbClr val="FFFF00"/>
          </a:solidFill>
          <a:ln w="9525">
            <a:solidFill>
              <a:srgbClr val="00B050"/>
            </a:solidFill>
            <a:miter lim="800000"/>
            <a:headEnd/>
            <a:tailEnd/>
          </a:ln>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i="1">
                <a:solidFill>
                  <a:srgbClr val="00B050"/>
                </a:solidFill>
                <a:latin typeface="Tekton"/>
              </a:rPr>
              <a:t>No Tool Mess</a:t>
            </a:r>
          </a:p>
        </p:txBody>
      </p:sp>
      <p:pic>
        <p:nvPicPr>
          <p:cNvPr id="10" name="Picture 5" descr="SAM_0214.JPG">
            <a:extLst>
              <a:ext uri="{FF2B5EF4-FFF2-40B4-BE49-F238E27FC236}">
                <a16:creationId xmlns:a16="http://schemas.microsoft.com/office/drawing/2014/main" id="{6015147D-6FFD-43FC-9D2B-E7CA7D5313EC}"/>
              </a:ext>
            </a:extLst>
          </p:cNvPr>
          <p:cNvPicPr>
            <a:picLocks/>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2438400"/>
            <a:ext cx="3733800" cy="2971800"/>
          </a:xfrm>
          <a:prstGeom prst="rect">
            <a:avLst/>
          </a:prstGeom>
          <a:ln>
            <a:noFill/>
          </a:ln>
          <a:effectLst>
            <a:softEdge rad="112500"/>
          </a:effectLst>
        </p:spPr>
      </p:pic>
      <p:sp>
        <p:nvSpPr>
          <p:cNvPr id="106505" name="Text Box 6">
            <a:extLst>
              <a:ext uri="{FF2B5EF4-FFF2-40B4-BE49-F238E27FC236}">
                <a16:creationId xmlns:a16="http://schemas.microsoft.com/office/drawing/2014/main" id="{3F629DAC-589F-4A8E-A2AF-FCA0179577E5}"/>
              </a:ext>
            </a:extLst>
          </p:cNvPr>
          <p:cNvSpPr txBox="1">
            <a:spLocks noChangeArrowheads="1"/>
          </p:cNvSpPr>
          <p:nvPr/>
        </p:nvSpPr>
        <p:spPr bwMode="auto">
          <a:xfrm>
            <a:off x="3429000" y="21336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FF0000"/>
                </a:solidFill>
              </a:rPr>
              <a:t>Before</a:t>
            </a:r>
          </a:p>
        </p:txBody>
      </p:sp>
      <p:sp>
        <p:nvSpPr>
          <p:cNvPr id="106506" name="Text Box 7">
            <a:extLst>
              <a:ext uri="{FF2B5EF4-FFF2-40B4-BE49-F238E27FC236}">
                <a16:creationId xmlns:a16="http://schemas.microsoft.com/office/drawing/2014/main" id="{40B5099D-EBB8-4047-8F21-C3A81518CD21}"/>
              </a:ext>
            </a:extLst>
          </p:cNvPr>
          <p:cNvSpPr txBox="1">
            <a:spLocks noChangeArrowheads="1"/>
          </p:cNvSpPr>
          <p:nvPr/>
        </p:nvSpPr>
        <p:spPr bwMode="auto">
          <a:xfrm>
            <a:off x="7010400" y="21336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00B050"/>
                </a:solidFill>
              </a:rPr>
              <a:t>After</a:t>
            </a:r>
          </a:p>
        </p:txBody>
      </p:sp>
      <p:pic>
        <p:nvPicPr>
          <p:cNvPr id="13" name="Picture 2" descr="architecture,buildings,capitals,columns,Ionic architecture,pillars,structures">
            <a:extLst>
              <a:ext uri="{FF2B5EF4-FFF2-40B4-BE49-F238E27FC236}">
                <a16:creationId xmlns:a16="http://schemas.microsoft.com/office/drawing/2014/main" id="{DD1C8565-1B5E-47A8-AE28-B9B2203652D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2">
            <a:extLst>
              <a:ext uri="{FF2B5EF4-FFF2-40B4-BE49-F238E27FC236}">
                <a16:creationId xmlns:a16="http://schemas.microsoft.com/office/drawing/2014/main" id="{3E43F9C3-01A6-438F-A38D-CB53746BF0DF}"/>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a:extLst>
              <a:ext uri="{FF2B5EF4-FFF2-40B4-BE49-F238E27FC236}">
                <a16:creationId xmlns:a16="http://schemas.microsoft.com/office/drawing/2014/main" id="{866AEC4D-FEB8-453E-9FBF-9CD12E45C115}"/>
              </a:ext>
            </a:extLst>
          </p:cNvPr>
          <p:cNvSpPr>
            <a:spLocks noGrp="1" noChangeArrowheads="1"/>
          </p:cNvSpPr>
          <p:nvPr>
            <p:ph idx="1"/>
          </p:nvPr>
        </p:nvSpPr>
        <p:spPr>
          <a:xfrm>
            <a:off x="1981200" y="1295400"/>
            <a:ext cx="5410200" cy="4800600"/>
          </a:xfrm>
        </p:spPr>
        <p:txBody>
          <a:bodyPr/>
          <a:lstStyle/>
          <a:p>
            <a:pPr marL="234950" indent="-234950" eaLnBrk="1" hangingPunct="1"/>
            <a:r>
              <a:rPr lang="en-US" altLang="en-US" sz="2000" b="1" dirty="0"/>
              <a:t>Hundreds of feet of wasted travel eliminated</a:t>
            </a:r>
          </a:p>
          <a:p>
            <a:pPr marL="234950" indent="-234950" eaLnBrk="1" hangingPunct="1"/>
            <a:r>
              <a:rPr lang="en-US" altLang="en-US" sz="2000" b="1" dirty="0"/>
              <a:t>Tools are always there. They belong to the Work Center.</a:t>
            </a:r>
          </a:p>
          <a:p>
            <a:pPr marL="234950" indent="-234950" eaLnBrk="1" hangingPunct="1"/>
            <a:r>
              <a:rPr lang="en-US" altLang="en-US" sz="2000" b="1" dirty="0"/>
              <a:t>From 90 minutes</a:t>
            </a:r>
            <a:br>
              <a:rPr lang="en-US" altLang="en-US" sz="2000" b="1" dirty="0"/>
            </a:br>
            <a:r>
              <a:rPr lang="en-US" altLang="en-US" sz="2000" b="1" dirty="0"/>
              <a:t>to 75 minutes</a:t>
            </a:r>
          </a:p>
          <a:p>
            <a:pPr marL="234950" indent="-234950" eaLnBrk="1" hangingPunct="1"/>
            <a:r>
              <a:rPr lang="en-US" altLang="en-US" sz="2000" b="1" dirty="0"/>
              <a:t>16.6% faster</a:t>
            </a:r>
            <a:br>
              <a:rPr lang="en-US" altLang="en-US" sz="2000" b="1" dirty="0"/>
            </a:br>
            <a:r>
              <a:rPr lang="en-US" altLang="en-US" sz="2000" b="1" dirty="0"/>
              <a:t>with less effort!</a:t>
            </a:r>
          </a:p>
          <a:p>
            <a:pPr marL="234950" indent="-234950"/>
            <a:endParaRPr lang="en-US" altLang="en-US" sz="2000" b="1" dirty="0">
              <a:solidFill>
                <a:srgbClr val="800000"/>
              </a:solidFill>
              <a:latin typeface="Times New Roman" panose="02020603050405020304" pitchFamily="18" charset="0"/>
            </a:endParaRPr>
          </a:p>
          <a:p>
            <a:pPr marL="234950" indent="-234950" eaLnBrk="1" hangingPunct="1"/>
            <a:endParaRPr lang="en-US" altLang="en-US" sz="2000" b="1" dirty="0">
              <a:solidFill>
                <a:srgbClr val="800000"/>
              </a:solidFill>
              <a:latin typeface="Times New Roman" panose="02020603050405020304" pitchFamily="18" charset="0"/>
            </a:endParaRPr>
          </a:p>
          <a:p>
            <a:pPr marL="234950" indent="-234950" eaLnBrk="1" hangingPunct="1"/>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76805" name="Picture 5" descr="SAM_1372.JPG">
            <a:extLst>
              <a:ext uri="{FF2B5EF4-FFF2-40B4-BE49-F238E27FC236}">
                <a16:creationId xmlns:a16="http://schemas.microsoft.com/office/drawing/2014/main" id="{81F1A4F5-D3D9-4140-A727-E8673C7EA84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19600" y="3276600"/>
            <a:ext cx="2945144" cy="2782888"/>
          </a:xfrm>
          <a:prstGeom prst="rect">
            <a:avLst/>
          </a:prstGeom>
          <a:ln>
            <a:noFill/>
          </a:ln>
          <a:effectLst>
            <a:softEdge rad="112500"/>
          </a:effectLst>
        </p:spPr>
      </p:pic>
      <p:pic>
        <p:nvPicPr>
          <p:cNvPr id="76806" name="Picture 6" descr="SAM_1373.JPG">
            <a:extLst>
              <a:ext uri="{FF2B5EF4-FFF2-40B4-BE49-F238E27FC236}">
                <a16:creationId xmlns:a16="http://schemas.microsoft.com/office/drawing/2014/main" id="{FA668A0E-3440-4467-816F-756336E50E9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64548" y="1981201"/>
            <a:ext cx="3074853" cy="4098925"/>
          </a:xfrm>
          <a:prstGeom prst="rect">
            <a:avLst/>
          </a:prstGeom>
          <a:ln>
            <a:noFill/>
          </a:ln>
          <a:effectLst>
            <a:softEdge rad="112500"/>
          </a:effectLst>
        </p:spPr>
      </p:pic>
      <p:pic>
        <p:nvPicPr>
          <p:cNvPr id="8" name="Picture 2" descr="architecture,buildings,capitals,columns,Ionic architecture,pillars,structures">
            <a:extLst>
              <a:ext uri="{FF2B5EF4-FFF2-40B4-BE49-F238E27FC236}">
                <a16:creationId xmlns:a16="http://schemas.microsoft.com/office/drawing/2014/main" id="{252AF7EE-2902-4386-AF15-E31998611F5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5D9465C6-914A-4EC8-926E-EF77CA0C9721}"/>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a:extLst>
              <a:ext uri="{FF2B5EF4-FFF2-40B4-BE49-F238E27FC236}">
                <a16:creationId xmlns:a16="http://schemas.microsoft.com/office/drawing/2014/main" id="{E27BD800-BE6B-45EA-B780-C0F2725299AB}"/>
              </a:ext>
            </a:extLst>
          </p:cNvPr>
          <p:cNvSpPr>
            <a:spLocks noGrp="1" noChangeArrowheads="1"/>
          </p:cNvSpPr>
          <p:nvPr>
            <p:ph idx="1"/>
          </p:nvPr>
        </p:nvSpPr>
        <p:spPr>
          <a:xfrm>
            <a:off x="1981200" y="1371600"/>
            <a:ext cx="8229600" cy="4800600"/>
          </a:xfrm>
        </p:spPr>
        <p:txBody>
          <a:bodyPr/>
          <a:lstStyle/>
          <a:p>
            <a:pPr marL="234950" indent="-234950" eaLnBrk="1" hangingPunct="1">
              <a:buNone/>
            </a:pPr>
            <a:r>
              <a:rPr lang="en-US" altLang="en-US" sz="2000" b="1" dirty="0"/>
              <a:t>5S provides</a:t>
            </a:r>
          </a:p>
          <a:p>
            <a:pPr marL="234950" lvl="1" indent="-234950" eaLnBrk="1" hangingPunct="1">
              <a:spcBef>
                <a:spcPts val="1500"/>
              </a:spcBef>
              <a:buSzPct val="115000"/>
              <a:buFont typeface="Arial" panose="020B0604020202020204" pitchFamily="34" charset="0"/>
              <a:buChar char="•"/>
            </a:pPr>
            <a:r>
              <a:rPr lang="en-US" altLang="en-US" sz="2000" b="1" dirty="0"/>
              <a:t>A safe workplace</a:t>
            </a:r>
          </a:p>
          <a:p>
            <a:pPr marL="234950" lvl="1" indent="-234950" eaLnBrk="1" hangingPunct="1">
              <a:spcBef>
                <a:spcPts val="1500"/>
              </a:spcBef>
              <a:buSzPct val="115000"/>
              <a:buFont typeface="Arial" panose="020B0604020202020204" pitchFamily="34" charset="0"/>
              <a:buChar char="•"/>
            </a:pPr>
            <a:r>
              <a:rPr lang="en-US" altLang="en-US" sz="2000" b="1" dirty="0"/>
              <a:t>Elimination of waste such as motion and transportation</a:t>
            </a:r>
          </a:p>
          <a:p>
            <a:pPr marL="234950" lvl="1" indent="-234950" eaLnBrk="1" hangingPunct="1">
              <a:spcBef>
                <a:spcPts val="1500"/>
              </a:spcBef>
              <a:buSzPct val="115000"/>
              <a:buFont typeface="Arial" panose="020B0604020202020204" pitchFamily="34" charset="0"/>
              <a:buChar char="•"/>
            </a:pPr>
            <a:r>
              <a:rPr lang="en-US" altLang="en-US" sz="2000" b="1" dirty="0"/>
              <a:t>Standardization of Process</a:t>
            </a:r>
          </a:p>
          <a:p>
            <a:pPr marL="234950" lvl="1" indent="-234950" eaLnBrk="1" hangingPunct="1">
              <a:spcBef>
                <a:spcPts val="1500"/>
              </a:spcBef>
              <a:buSzPct val="115000"/>
              <a:buFont typeface="Arial" panose="020B0604020202020204" pitchFamily="34" charset="0"/>
              <a:buChar char="•"/>
            </a:pPr>
            <a:r>
              <a:rPr lang="en-US" altLang="en-US" sz="2000" b="1" dirty="0"/>
              <a:t>High level of Quality</a:t>
            </a:r>
          </a:p>
          <a:p>
            <a:pPr marL="234950" lvl="1" indent="-234950" eaLnBrk="1" hangingPunct="1">
              <a:spcBef>
                <a:spcPts val="1500"/>
              </a:spcBef>
              <a:buSzPct val="115000"/>
              <a:buFont typeface="Arial" panose="020B0604020202020204" pitchFamily="34" charset="0"/>
              <a:buChar char="•"/>
            </a:pPr>
            <a:r>
              <a:rPr lang="en-US" altLang="en-US" sz="2000" b="1" dirty="0"/>
              <a:t>Improvement of communication in and outside of the Team</a:t>
            </a:r>
          </a:p>
          <a:p>
            <a:pPr marL="234950" lvl="1" indent="-234950" eaLnBrk="1" hangingPunct="1">
              <a:spcBef>
                <a:spcPts val="1500"/>
              </a:spcBef>
              <a:buClr>
                <a:srgbClr val="800000"/>
              </a:buClr>
              <a:buSzPct val="115000"/>
              <a:buFont typeface="Arial" panose="020B0604020202020204" pitchFamily="34" charset="0"/>
              <a:buChar char="•"/>
            </a:pPr>
            <a:endParaRPr lang="en-US" altLang="en-US" sz="2000" b="1" dirty="0"/>
          </a:p>
          <a:p>
            <a:pPr marL="234950" indent="-234950" algn="ctr" eaLnBrk="1" hangingPunct="1">
              <a:buNone/>
            </a:pPr>
            <a:r>
              <a:rPr lang="en-US" altLang="en-US" sz="2800" b="1" i="1" dirty="0"/>
              <a:t>5S is a critical enabling component of</a:t>
            </a:r>
            <a:br>
              <a:rPr lang="en-US" altLang="en-US" sz="2800" b="1" i="1" dirty="0"/>
            </a:br>
            <a:r>
              <a:rPr lang="en-US" altLang="en-US" sz="2800" b="1" i="1" dirty="0"/>
              <a:t>Lean Manufacturing</a:t>
            </a:r>
          </a:p>
        </p:txBody>
      </p:sp>
      <p:pic>
        <p:nvPicPr>
          <p:cNvPr id="6" name="Picture 2" descr="architecture,buildings,capitals,columns,Ionic architecture,pillars,structures">
            <a:extLst>
              <a:ext uri="{FF2B5EF4-FFF2-40B4-BE49-F238E27FC236}">
                <a16:creationId xmlns:a16="http://schemas.microsoft.com/office/drawing/2014/main" id="{B8D37D1D-74C0-4DF4-B0CB-7B21126EF94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269A0657-02FD-4796-BBD3-E345502863B6}"/>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827">
                                            <p:txEl>
                                              <p:pRg st="1" end="1"/>
                                            </p:txEl>
                                          </p:spTgt>
                                        </p:tgtEl>
                                        <p:attrNameLst>
                                          <p:attrName>style.visibility</p:attrName>
                                        </p:attrNameLst>
                                      </p:cBhvr>
                                      <p:to>
                                        <p:strVal val="visible"/>
                                      </p:to>
                                    </p:set>
                                    <p:animEffect transition="in" filter="fade">
                                      <p:cBhvr>
                                        <p:cTn id="7" dur="500"/>
                                        <p:tgtEl>
                                          <p:spTgt spid="778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827">
                                            <p:txEl>
                                              <p:pRg st="2" end="2"/>
                                            </p:txEl>
                                          </p:spTgt>
                                        </p:tgtEl>
                                        <p:attrNameLst>
                                          <p:attrName>style.visibility</p:attrName>
                                        </p:attrNameLst>
                                      </p:cBhvr>
                                      <p:to>
                                        <p:strVal val="visible"/>
                                      </p:to>
                                    </p:set>
                                    <p:animEffect transition="in" filter="fade">
                                      <p:cBhvr>
                                        <p:cTn id="12" dur="500"/>
                                        <p:tgtEl>
                                          <p:spTgt spid="778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827">
                                            <p:txEl>
                                              <p:pRg st="3" end="3"/>
                                            </p:txEl>
                                          </p:spTgt>
                                        </p:tgtEl>
                                        <p:attrNameLst>
                                          <p:attrName>style.visibility</p:attrName>
                                        </p:attrNameLst>
                                      </p:cBhvr>
                                      <p:to>
                                        <p:strVal val="visible"/>
                                      </p:to>
                                    </p:set>
                                    <p:animEffect transition="in" filter="fade">
                                      <p:cBhvr>
                                        <p:cTn id="17" dur="500"/>
                                        <p:tgtEl>
                                          <p:spTgt spid="778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7827">
                                            <p:txEl>
                                              <p:pRg st="4" end="4"/>
                                            </p:txEl>
                                          </p:spTgt>
                                        </p:tgtEl>
                                        <p:attrNameLst>
                                          <p:attrName>style.visibility</p:attrName>
                                        </p:attrNameLst>
                                      </p:cBhvr>
                                      <p:to>
                                        <p:strVal val="visible"/>
                                      </p:to>
                                    </p:set>
                                    <p:animEffect transition="in" filter="fade">
                                      <p:cBhvr>
                                        <p:cTn id="22" dur="500"/>
                                        <p:tgtEl>
                                          <p:spTgt spid="7782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7827">
                                            <p:txEl>
                                              <p:pRg st="5" end="5"/>
                                            </p:txEl>
                                          </p:spTgt>
                                        </p:tgtEl>
                                        <p:attrNameLst>
                                          <p:attrName>style.visibility</p:attrName>
                                        </p:attrNameLst>
                                      </p:cBhvr>
                                      <p:to>
                                        <p:strVal val="visible"/>
                                      </p:to>
                                    </p:set>
                                    <p:animEffect transition="in" filter="fade">
                                      <p:cBhvr>
                                        <p:cTn id="27" dur="500"/>
                                        <p:tgtEl>
                                          <p:spTgt spid="7782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7827">
                                            <p:txEl>
                                              <p:pRg st="7" end="7"/>
                                            </p:txEl>
                                          </p:spTgt>
                                        </p:tgtEl>
                                        <p:attrNameLst>
                                          <p:attrName>style.visibility</p:attrName>
                                        </p:attrNameLst>
                                      </p:cBhvr>
                                      <p:to>
                                        <p:strVal val="visible"/>
                                      </p:to>
                                    </p:set>
                                    <p:animEffect transition="in" filter="fade">
                                      <p:cBhvr>
                                        <p:cTn id="32" dur="500"/>
                                        <p:tgtEl>
                                          <p:spTgt spid="778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a:extLst>
              <a:ext uri="{FF2B5EF4-FFF2-40B4-BE49-F238E27FC236}">
                <a16:creationId xmlns:a16="http://schemas.microsoft.com/office/drawing/2014/main" id="{2963E155-170C-428C-B006-F8DC219C26C1}"/>
              </a:ext>
            </a:extLst>
          </p:cNvPr>
          <p:cNvSpPr>
            <a:spLocks noGrp="1" noChangeArrowheads="1"/>
          </p:cNvSpPr>
          <p:nvPr>
            <p:ph idx="1"/>
          </p:nvPr>
        </p:nvSpPr>
        <p:spPr>
          <a:xfrm>
            <a:off x="1981200" y="1295400"/>
            <a:ext cx="7772400" cy="1143000"/>
          </a:xfrm>
        </p:spPr>
        <p:txBody>
          <a:bodyPr/>
          <a:lstStyle/>
          <a:p>
            <a:pPr marL="234950" indent="-234950" eaLnBrk="1" hangingPunct="1"/>
            <a:r>
              <a:rPr lang="en-US" altLang="en-US" sz="2000" b="1"/>
              <a:t>Think of new ways to do things</a:t>
            </a:r>
          </a:p>
          <a:p>
            <a:pPr marL="234950" indent="-234950"/>
            <a:r>
              <a:rPr lang="en-US" altLang="en-US" sz="2000" b="1"/>
              <a:t>Don’t ever say “That’s the way we’ve always done it”</a:t>
            </a:r>
          </a:p>
        </p:txBody>
      </p:sp>
      <p:pic>
        <p:nvPicPr>
          <p:cNvPr id="214020" name="Picture 4" descr="http://1.bp.blogspot.com/-6v7HRPUHjVs/Tz2eM1kLowI/AAAAAAAAFlo/VjAowHjqxrM/s1600/crank+car+woman.jpg">
            <a:extLst>
              <a:ext uri="{FF2B5EF4-FFF2-40B4-BE49-F238E27FC236}">
                <a16:creationId xmlns:a16="http://schemas.microsoft.com/office/drawing/2014/main" id="{ECEAE56B-81CD-4F44-973D-7803E1FAC80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9800" y="2286000"/>
            <a:ext cx="2438400"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A3BC7ED5-EB5E-412F-BF68-EC9DDCA59F3E}"/>
              </a:ext>
            </a:extLst>
          </p:cNvPr>
          <p:cNvSpPr txBox="1">
            <a:spLocks noChangeArrowheads="1"/>
          </p:cNvSpPr>
          <p:nvPr/>
        </p:nvSpPr>
        <p:spPr bwMode="auto">
          <a:xfrm>
            <a:off x="4800600" y="2514600"/>
            <a:ext cx="5334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ts val="1500"/>
              </a:spcBef>
              <a:buClr>
                <a:srgbClr val="7380C3"/>
              </a:buClr>
            </a:pPr>
            <a:r>
              <a:rPr lang="en-US" altLang="en-US" sz="2000" b="1" dirty="0"/>
              <a:t>Cars used to be started by hand</a:t>
            </a:r>
          </a:p>
          <a:p>
            <a:pPr eaLnBrk="1" hangingPunct="1">
              <a:spcBef>
                <a:spcPts val="1500"/>
              </a:spcBef>
              <a:buClr>
                <a:srgbClr val="7380C3"/>
              </a:buClr>
            </a:pPr>
            <a:r>
              <a:rPr lang="en-US" altLang="en-US" sz="2000" b="1" dirty="0"/>
              <a:t>Most women couldn’t drive</a:t>
            </a:r>
          </a:p>
          <a:p>
            <a:pPr eaLnBrk="1" hangingPunct="1">
              <a:spcBef>
                <a:spcPts val="1500"/>
              </a:spcBef>
              <a:buClr>
                <a:srgbClr val="7380C3"/>
              </a:buClr>
            </a:pPr>
            <a:r>
              <a:rPr lang="en-US" altLang="en-US" sz="2000" b="1" dirty="0"/>
              <a:t>Invented Electric Start</a:t>
            </a:r>
          </a:p>
        </p:txBody>
      </p:sp>
      <p:pic>
        <p:nvPicPr>
          <p:cNvPr id="11" name="Picture 2" descr="architecture,buildings,capitals,columns,Ionic architecture,pillars,structures">
            <a:extLst>
              <a:ext uri="{FF2B5EF4-FFF2-40B4-BE49-F238E27FC236}">
                <a16:creationId xmlns:a16="http://schemas.microsoft.com/office/drawing/2014/main" id="{21F6A292-394B-478C-9330-E5C4BB70C49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2">
            <a:extLst>
              <a:ext uri="{FF2B5EF4-FFF2-40B4-BE49-F238E27FC236}">
                <a16:creationId xmlns:a16="http://schemas.microsoft.com/office/drawing/2014/main" id="{64CC4094-A1B5-48F8-A460-A92A0FEDDF40}"/>
              </a:ext>
            </a:extLst>
          </p:cNvPr>
          <p:cNvSpPr>
            <a:spLocks noGrp="1"/>
          </p:cNvSpPr>
          <p:nvPr>
            <p:ph type="title"/>
          </p:nvPr>
        </p:nvSpPr>
        <p:spPr>
          <a:xfrm>
            <a:off x="1981200" y="427038"/>
            <a:ext cx="7239000" cy="792162"/>
          </a:xfrm>
        </p:spPr>
        <p:txBody>
          <a:bodyPr/>
          <a:lstStyle/>
          <a:p>
            <a:r>
              <a:rPr lang="en-US" dirty="0"/>
              <a:t>Creativity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4020"/>
                                        </p:tgtEl>
                                        <p:attrNameLst>
                                          <p:attrName>style.visibility</p:attrName>
                                        </p:attrNameLst>
                                      </p:cBhvr>
                                      <p:to>
                                        <p:strVal val="visible"/>
                                      </p:to>
                                    </p:set>
                                    <p:animEffect transition="in" filter="fade">
                                      <p:cBhvr>
                                        <p:cTn id="7" dur="1000"/>
                                        <p:tgtEl>
                                          <p:spTgt spid="2140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a:extLst>
              <a:ext uri="{FF2B5EF4-FFF2-40B4-BE49-F238E27FC236}">
                <a16:creationId xmlns:a16="http://schemas.microsoft.com/office/drawing/2014/main" id="{1C0E3359-E348-4143-881A-3145840B95EE}"/>
              </a:ext>
            </a:extLst>
          </p:cNvPr>
          <p:cNvSpPr>
            <a:spLocks noGrp="1" noChangeArrowheads="1"/>
          </p:cNvSpPr>
          <p:nvPr>
            <p:ph idx="1"/>
          </p:nvPr>
        </p:nvSpPr>
        <p:spPr>
          <a:xfrm>
            <a:off x="1981200" y="1295400"/>
            <a:ext cx="7772400" cy="1143000"/>
          </a:xfrm>
        </p:spPr>
        <p:txBody>
          <a:bodyPr/>
          <a:lstStyle/>
          <a:p>
            <a:pPr marL="234950" indent="-234950" eaLnBrk="1" hangingPunct="1"/>
            <a:r>
              <a:rPr lang="en-US" altLang="en-US" sz="2000" b="1"/>
              <a:t>Think of new ways to do things</a:t>
            </a:r>
          </a:p>
          <a:p>
            <a:pPr marL="234950" indent="-234950"/>
            <a:r>
              <a:rPr lang="en-US" altLang="en-US" sz="2000" b="1"/>
              <a:t>Don’t ever say “That’s the way we’ve always done it”</a:t>
            </a:r>
          </a:p>
        </p:txBody>
      </p:sp>
      <p:sp>
        <p:nvSpPr>
          <p:cNvPr id="8" name="Rectangle 3">
            <a:extLst>
              <a:ext uri="{FF2B5EF4-FFF2-40B4-BE49-F238E27FC236}">
                <a16:creationId xmlns:a16="http://schemas.microsoft.com/office/drawing/2014/main" id="{376D0BBA-7515-4A04-9629-C239409D5FA2}"/>
              </a:ext>
            </a:extLst>
          </p:cNvPr>
          <p:cNvSpPr txBox="1">
            <a:spLocks noChangeArrowheads="1"/>
          </p:cNvSpPr>
          <p:nvPr/>
        </p:nvSpPr>
        <p:spPr bwMode="auto">
          <a:xfrm>
            <a:off x="4800600" y="2514600"/>
            <a:ext cx="5334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ts val="1500"/>
              </a:spcBef>
              <a:buClr>
                <a:srgbClr val="7380C3"/>
              </a:buClr>
            </a:pPr>
            <a:r>
              <a:rPr lang="en-US" altLang="en-US" sz="2000" b="1" dirty="0"/>
              <a:t>No Electric Light Bulb</a:t>
            </a:r>
          </a:p>
          <a:p>
            <a:pPr eaLnBrk="1" hangingPunct="1">
              <a:spcBef>
                <a:spcPts val="1500"/>
              </a:spcBef>
              <a:buClr>
                <a:srgbClr val="7380C3"/>
              </a:buClr>
            </a:pPr>
            <a:r>
              <a:rPr lang="en-US" altLang="en-US" sz="2000" b="1" dirty="0"/>
              <a:t>Candles</a:t>
            </a:r>
          </a:p>
          <a:p>
            <a:pPr eaLnBrk="1" hangingPunct="1">
              <a:spcBef>
                <a:spcPts val="1500"/>
              </a:spcBef>
              <a:buClr>
                <a:srgbClr val="7380C3"/>
              </a:buClr>
            </a:pPr>
            <a:r>
              <a:rPr lang="en-US" altLang="en-US" sz="2000" b="1" dirty="0"/>
              <a:t>Whale oil lamps</a:t>
            </a:r>
          </a:p>
          <a:p>
            <a:pPr eaLnBrk="1" hangingPunct="1">
              <a:spcBef>
                <a:spcPts val="1500"/>
              </a:spcBef>
              <a:buClr>
                <a:srgbClr val="7380C3"/>
              </a:buClr>
            </a:pPr>
            <a:r>
              <a:rPr lang="en-US" altLang="en-US" sz="2000" b="1" dirty="0"/>
              <a:t>Gas lights, or no lights</a:t>
            </a:r>
          </a:p>
        </p:txBody>
      </p:sp>
      <p:pic>
        <p:nvPicPr>
          <p:cNvPr id="236546" name="Picture 2" descr="http://upload.wikimedia.org/wikipedia/commons/thumb/b/b4/Gluehlampe_01_KMJ.png/200px-Gluehlampe_01_KMJ.png">
            <a:extLst>
              <a:ext uri="{FF2B5EF4-FFF2-40B4-BE49-F238E27FC236}">
                <a16:creationId xmlns:a16="http://schemas.microsoft.com/office/drawing/2014/main" id="{2DF87A77-62AE-4A25-A0D0-BC73D813400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62200" y="2362200"/>
            <a:ext cx="190500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rchitecture,buildings,capitals,columns,Ionic architecture,pillars,structures">
            <a:extLst>
              <a:ext uri="{FF2B5EF4-FFF2-40B4-BE49-F238E27FC236}">
                <a16:creationId xmlns:a16="http://schemas.microsoft.com/office/drawing/2014/main" id="{89865F33-A9BB-4C31-9E30-B9FC1A511CD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6C8511D0-4831-4124-B805-044FBBE5AD27}"/>
              </a:ext>
            </a:extLst>
          </p:cNvPr>
          <p:cNvSpPr>
            <a:spLocks noGrp="1"/>
          </p:cNvSpPr>
          <p:nvPr>
            <p:ph type="title"/>
          </p:nvPr>
        </p:nvSpPr>
        <p:spPr>
          <a:xfrm>
            <a:off x="1981200" y="427038"/>
            <a:ext cx="7239000" cy="792162"/>
          </a:xfrm>
        </p:spPr>
        <p:txBody>
          <a:bodyPr/>
          <a:lstStyle/>
          <a:p>
            <a:r>
              <a:rPr lang="en-US" dirty="0"/>
              <a:t>Creativity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6546"/>
                                        </p:tgtEl>
                                        <p:attrNameLst>
                                          <p:attrName>style.visibility</p:attrName>
                                        </p:attrNameLst>
                                      </p:cBhvr>
                                      <p:to>
                                        <p:strVal val="visible"/>
                                      </p:to>
                                    </p:set>
                                    <p:animEffect transition="in" filter="fade">
                                      <p:cBhvr>
                                        <p:cTn id="7" dur="1000"/>
                                        <p:tgtEl>
                                          <p:spTgt spid="236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a:extLst>
              <a:ext uri="{FF2B5EF4-FFF2-40B4-BE49-F238E27FC236}">
                <a16:creationId xmlns:a16="http://schemas.microsoft.com/office/drawing/2014/main" id="{F6B007E7-815D-424E-B9C7-FC4ECA2EC472}"/>
              </a:ext>
            </a:extLst>
          </p:cNvPr>
          <p:cNvSpPr>
            <a:spLocks noGrp="1" noChangeArrowheads="1"/>
          </p:cNvSpPr>
          <p:nvPr>
            <p:ph idx="1"/>
          </p:nvPr>
        </p:nvSpPr>
        <p:spPr>
          <a:xfrm>
            <a:off x="1981200" y="1295400"/>
            <a:ext cx="7924800" cy="4800600"/>
          </a:xfrm>
        </p:spPr>
        <p:txBody>
          <a:bodyPr/>
          <a:lstStyle/>
          <a:p>
            <a:pPr marL="234950" indent="-234950" eaLnBrk="1" hangingPunct="1"/>
            <a:r>
              <a:rPr lang="en-US" altLang="en-US" b="1" dirty="0"/>
              <a:t>Areas will be 5S’d</a:t>
            </a:r>
          </a:p>
          <a:p>
            <a:pPr marL="234950" indent="-234950" eaLnBrk="1" hangingPunct="1"/>
            <a:r>
              <a:rPr lang="en-US" altLang="en-US" b="1" dirty="0"/>
              <a:t>You will be heavily involved</a:t>
            </a:r>
          </a:p>
          <a:p>
            <a:pPr marL="234950" indent="-234950" eaLnBrk="1" hangingPunct="1"/>
            <a:r>
              <a:rPr lang="en-US" altLang="en-US" b="1" dirty="0"/>
              <a:t>You are the Experts</a:t>
            </a:r>
          </a:p>
          <a:p>
            <a:pPr marL="234950" indent="-234950" eaLnBrk="1" hangingPunct="1"/>
            <a:r>
              <a:rPr lang="en-US" altLang="en-US" b="1" dirty="0"/>
              <a:t>Need your ideas and suggestions</a:t>
            </a:r>
          </a:p>
          <a:p>
            <a:pPr marL="234950" indent="-234950" eaLnBrk="1" hangingPunct="1"/>
            <a:r>
              <a:rPr lang="en-US" altLang="en-US" b="1" dirty="0"/>
              <a:t>Remember, the goal is to make things EASIER,</a:t>
            </a:r>
            <a:br>
              <a:rPr lang="en-US" altLang="en-US" b="1" dirty="0"/>
            </a:br>
            <a:r>
              <a:rPr lang="en-US" altLang="en-US" b="1" dirty="0"/>
              <a:t>not harder</a:t>
            </a:r>
          </a:p>
          <a:p>
            <a:pPr marL="234950" indent="-234950" eaLnBrk="1" hangingPunct="1"/>
            <a:r>
              <a:rPr lang="en-US" altLang="en-US" b="1" dirty="0"/>
              <a:t>If it isn’t easier, we did something wrong</a:t>
            </a:r>
          </a:p>
          <a:p>
            <a:pPr marL="234950" indent="-234950" eaLnBrk="1" hangingPunct="1"/>
            <a:r>
              <a:rPr lang="en-US" altLang="en-US" b="1" dirty="0"/>
              <a:t>And remember, try something New!</a:t>
            </a:r>
          </a:p>
          <a:p>
            <a:pPr marL="234950" indent="-234950" eaLnBrk="1" hangingPunct="1"/>
            <a:endParaRPr lang="en-US" altLang="en-US" sz="2000" b="1" dirty="0">
              <a:solidFill>
                <a:srgbClr val="800000"/>
              </a:solidFill>
              <a:latin typeface="Times New Roman" panose="02020603050405020304" pitchFamily="18" charset="0"/>
            </a:endParaRPr>
          </a:p>
          <a:p>
            <a:pPr marL="234950" indent="-234950" eaLnBrk="1" hangingPunct="1"/>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6" name="Picture 2" descr="architecture,buildings,capitals,columns,Ionic architecture,pillars,structures">
            <a:extLst>
              <a:ext uri="{FF2B5EF4-FFF2-40B4-BE49-F238E27FC236}">
                <a16:creationId xmlns:a16="http://schemas.microsoft.com/office/drawing/2014/main" id="{776B422B-5886-4809-B4DA-B0FE05D746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747BB717-3EEF-45F2-BF67-DAFF7FDD7307}"/>
              </a:ext>
            </a:extLst>
          </p:cNvPr>
          <p:cNvSpPr>
            <a:spLocks noGrp="1"/>
          </p:cNvSpPr>
          <p:nvPr>
            <p:ph type="title"/>
          </p:nvPr>
        </p:nvSpPr>
        <p:spPr>
          <a:xfrm>
            <a:off x="1981200" y="427038"/>
            <a:ext cx="7239000" cy="792162"/>
          </a:xfrm>
        </p:spPr>
        <p:txBody>
          <a:bodyPr/>
          <a:lstStyle/>
          <a:p>
            <a:r>
              <a:rPr lang="en-US" dirty="0"/>
              <a:t>Next Steps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fade">
                                      <p:cBhvr>
                                        <p:cTn id="7" dur="500"/>
                                        <p:tgtEl>
                                          <p:spTgt spid="1177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763">
                                            <p:txEl>
                                              <p:pRg st="1" end="1"/>
                                            </p:txEl>
                                          </p:spTgt>
                                        </p:tgtEl>
                                        <p:attrNameLst>
                                          <p:attrName>style.visibility</p:attrName>
                                        </p:attrNameLst>
                                      </p:cBhvr>
                                      <p:to>
                                        <p:strVal val="visible"/>
                                      </p:to>
                                    </p:set>
                                    <p:animEffect transition="in" filter="fade">
                                      <p:cBhvr>
                                        <p:cTn id="12" dur="500"/>
                                        <p:tgtEl>
                                          <p:spTgt spid="117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7763">
                                            <p:txEl>
                                              <p:pRg st="2" end="2"/>
                                            </p:txEl>
                                          </p:spTgt>
                                        </p:tgtEl>
                                        <p:attrNameLst>
                                          <p:attrName>style.visibility</p:attrName>
                                        </p:attrNameLst>
                                      </p:cBhvr>
                                      <p:to>
                                        <p:strVal val="visible"/>
                                      </p:to>
                                    </p:set>
                                    <p:animEffect transition="in" filter="fade">
                                      <p:cBhvr>
                                        <p:cTn id="17" dur="500"/>
                                        <p:tgtEl>
                                          <p:spTgt spid="1177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7763">
                                            <p:txEl>
                                              <p:pRg st="3" end="3"/>
                                            </p:txEl>
                                          </p:spTgt>
                                        </p:tgtEl>
                                        <p:attrNameLst>
                                          <p:attrName>style.visibility</p:attrName>
                                        </p:attrNameLst>
                                      </p:cBhvr>
                                      <p:to>
                                        <p:strVal val="visible"/>
                                      </p:to>
                                    </p:set>
                                    <p:animEffect transition="in" filter="fade">
                                      <p:cBhvr>
                                        <p:cTn id="22" dur="500"/>
                                        <p:tgtEl>
                                          <p:spTgt spid="1177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7763">
                                            <p:txEl>
                                              <p:pRg st="4" end="4"/>
                                            </p:txEl>
                                          </p:spTgt>
                                        </p:tgtEl>
                                        <p:attrNameLst>
                                          <p:attrName>style.visibility</p:attrName>
                                        </p:attrNameLst>
                                      </p:cBhvr>
                                      <p:to>
                                        <p:strVal val="visible"/>
                                      </p:to>
                                    </p:set>
                                    <p:animEffect transition="in" filter="fade">
                                      <p:cBhvr>
                                        <p:cTn id="27" dur="500"/>
                                        <p:tgtEl>
                                          <p:spTgt spid="1177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7763">
                                            <p:txEl>
                                              <p:pRg st="5" end="5"/>
                                            </p:txEl>
                                          </p:spTgt>
                                        </p:tgtEl>
                                        <p:attrNameLst>
                                          <p:attrName>style.visibility</p:attrName>
                                        </p:attrNameLst>
                                      </p:cBhvr>
                                      <p:to>
                                        <p:strVal val="visible"/>
                                      </p:to>
                                    </p:set>
                                    <p:animEffect transition="in" filter="fade">
                                      <p:cBhvr>
                                        <p:cTn id="32" dur="500"/>
                                        <p:tgtEl>
                                          <p:spTgt spid="1177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7763">
                                            <p:txEl>
                                              <p:pRg st="6" end="6"/>
                                            </p:txEl>
                                          </p:spTgt>
                                        </p:tgtEl>
                                        <p:attrNameLst>
                                          <p:attrName>style.visibility</p:attrName>
                                        </p:attrNameLst>
                                      </p:cBhvr>
                                      <p:to>
                                        <p:strVal val="visible"/>
                                      </p:to>
                                    </p:set>
                                    <p:animEffect transition="in" filter="fade">
                                      <p:cBhvr>
                                        <p:cTn id="37" dur="500"/>
                                        <p:tgtEl>
                                          <p:spTgt spid="1177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a:extLst>
              <a:ext uri="{FF2B5EF4-FFF2-40B4-BE49-F238E27FC236}">
                <a16:creationId xmlns:a16="http://schemas.microsoft.com/office/drawing/2014/main" id="{F6B007E7-815D-424E-B9C7-FC4ECA2EC472}"/>
              </a:ext>
            </a:extLst>
          </p:cNvPr>
          <p:cNvSpPr>
            <a:spLocks noGrp="1" noChangeArrowheads="1"/>
          </p:cNvSpPr>
          <p:nvPr>
            <p:ph idx="1"/>
          </p:nvPr>
        </p:nvSpPr>
        <p:spPr>
          <a:xfrm>
            <a:off x="1981200" y="1295400"/>
            <a:ext cx="8610600" cy="4800600"/>
          </a:xfrm>
        </p:spPr>
        <p:txBody>
          <a:bodyPr/>
          <a:lstStyle/>
          <a:p>
            <a:pPr marL="234950" indent="-234950" eaLnBrk="1" hangingPunct="1"/>
            <a:r>
              <a:rPr lang="en-US" altLang="en-US" b="1" dirty="0"/>
              <a:t>5S program is being done at each site</a:t>
            </a:r>
          </a:p>
          <a:p>
            <a:pPr marL="234950" indent="-234950" eaLnBrk="1" hangingPunct="1"/>
            <a:r>
              <a:rPr lang="en-US" altLang="en-US" b="1" dirty="0"/>
              <a:t>A standard checklist will be used</a:t>
            </a:r>
          </a:p>
          <a:p>
            <a:pPr marL="573087" lvl="1" indent="-234950" eaLnBrk="1" hangingPunct="1"/>
            <a:r>
              <a:rPr lang="en-US" altLang="en-US" b="1" dirty="0"/>
              <a:t>It is a guide to what we need to do to achieve the 5 levels</a:t>
            </a:r>
          </a:p>
          <a:p>
            <a:pPr marL="573087" lvl="1" indent="-234950" eaLnBrk="1" hangingPunct="1"/>
            <a:r>
              <a:rPr lang="en-US" altLang="en-US" b="1" dirty="0"/>
              <a:t>The checklist is also used to audit our areas / cells</a:t>
            </a:r>
          </a:p>
          <a:p>
            <a:pPr marL="234950" indent="-234950" eaLnBrk="1" hangingPunct="1"/>
            <a:r>
              <a:rPr lang="en-US" altLang="en-US" b="1" dirty="0"/>
              <a:t>Every area / cell will be audited and graded on their 5S level every month</a:t>
            </a:r>
            <a:endParaRPr lang="en-US" altLang="en-US" sz="2000" b="1" dirty="0">
              <a:solidFill>
                <a:srgbClr val="800000"/>
              </a:solidFill>
              <a:latin typeface="Times New Roman" panose="02020603050405020304" pitchFamily="18" charset="0"/>
            </a:endParaRPr>
          </a:p>
          <a:p>
            <a:pPr marL="234950" indent="-234950" eaLnBrk="1" hangingPunct="1"/>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6" name="Picture 2" descr="architecture,buildings,capitals,columns,Ionic architecture,pillars,structures">
            <a:extLst>
              <a:ext uri="{FF2B5EF4-FFF2-40B4-BE49-F238E27FC236}">
                <a16:creationId xmlns:a16="http://schemas.microsoft.com/office/drawing/2014/main" id="{776B422B-5886-4809-B4DA-B0FE05D746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747BB717-3EEF-45F2-BF67-DAFF7FDD7307}"/>
              </a:ext>
            </a:extLst>
          </p:cNvPr>
          <p:cNvSpPr>
            <a:spLocks noGrp="1"/>
          </p:cNvSpPr>
          <p:nvPr>
            <p:ph type="title"/>
          </p:nvPr>
        </p:nvSpPr>
        <p:spPr>
          <a:xfrm>
            <a:off x="1981200" y="427038"/>
            <a:ext cx="7239000" cy="792162"/>
          </a:xfrm>
        </p:spPr>
        <p:txBody>
          <a:bodyPr/>
          <a:lstStyle/>
          <a:p>
            <a:r>
              <a:rPr lang="en-US" dirty="0"/>
              <a:t>5S Program Rollout</a:t>
            </a:r>
          </a:p>
        </p:txBody>
      </p:sp>
    </p:spTree>
    <p:extLst>
      <p:ext uri="{BB962C8B-B14F-4D97-AF65-F5344CB8AC3E}">
        <p14:creationId xmlns:p14="http://schemas.microsoft.com/office/powerpoint/2010/main" val="19280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fade">
                                      <p:cBhvr>
                                        <p:cTn id="7" dur="500"/>
                                        <p:tgtEl>
                                          <p:spTgt spid="1177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763">
                                            <p:txEl>
                                              <p:pRg st="1" end="1"/>
                                            </p:txEl>
                                          </p:spTgt>
                                        </p:tgtEl>
                                        <p:attrNameLst>
                                          <p:attrName>style.visibility</p:attrName>
                                        </p:attrNameLst>
                                      </p:cBhvr>
                                      <p:to>
                                        <p:strVal val="visible"/>
                                      </p:to>
                                    </p:set>
                                    <p:animEffect transition="in" filter="fade">
                                      <p:cBhvr>
                                        <p:cTn id="12" dur="500"/>
                                        <p:tgtEl>
                                          <p:spTgt spid="117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7763">
                                            <p:txEl>
                                              <p:pRg st="2" end="2"/>
                                            </p:txEl>
                                          </p:spTgt>
                                        </p:tgtEl>
                                        <p:attrNameLst>
                                          <p:attrName>style.visibility</p:attrName>
                                        </p:attrNameLst>
                                      </p:cBhvr>
                                      <p:to>
                                        <p:strVal val="visible"/>
                                      </p:to>
                                    </p:set>
                                    <p:animEffect transition="in" filter="fade">
                                      <p:cBhvr>
                                        <p:cTn id="17" dur="500"/>
                                        <p:tgtEl>
                                          <p:spTgt spid="1177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7763">
                                            <p:txEl>
                                              <p:pRg st="3" end="3"/>
                                            </p:txEl>
                                          </p:spTgt>
                                        </p:tgtEl>
                                        <p:attrNameLst>
                                          <p:attrName>style.visibility</p:attrName>
                                        </p:attrNameLst>
                                      </p:cBhvr>
                                      <p:to>
                                        <p:strVal val="visible"/>
                                      </p:to>
                                    </p:set>
                                    <p:animEffect transition="in" filter="fade">
                                      <p:cBhvr>
                                        <p:cTn id="22" dur="500"/>
                                        <p:tgtEl>
                                          <p:spTgt spid="1177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7763">
                                            <p:txEl>
                                              <p:pRg st="4" end="4"/>
                                            </p:txEl>
                                          </p:spTgt>
                                        </p:tgtEl>
                                        <p:attrNameLst>
                                          <p:attrName>style.visibility</p:attrName>
                                        </p:attrNameLst>
                                      </p:cBhvr>
                                      <p:to>
                                        <p:strVal val="visible"/>
                                      </p:to>
                                    </p:set>
                                    <p:animEffect transition="in" filter="fade">
                                      <p:cBhvr>
                                        <p:cTn id="27" dur="500"/>
                                        <p:tgtEl>
                                          <p:spTgt spid="1177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rchitecture,buildings,capitals,columns,Ionic architecture,pillars,structures">
            <a:extLst>
              <a:ext uri="{FF2B5EF4-FFF2-40B4-BE49-F238E27FC236}">
                <a16:creationId xmlns:a16="http://schemas.microsoft.com/office/drawing/2014/main" id="{776B422B-5886-4809-B4DA-B0FE05D746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747BB717-3EEF-45F2-BF67-DAFF7FDD7307}"/>
              </a:ext>
            </a:extLst>
          </p:cNvPr>
          <p:cNvSpPr>
            <a:spLocks noGrp="1"/>
          </p:cNvSpPr>
          <p:nvPr>
            <p:ph type="title"/>
          </p:nvPr>
        </p:nvSpPr>
        <p:spPr>
          <a:xfrm>
            <a:off x="1981200" y="427038"/>
            <a:ext cx="7239000" cy="792162"/>
          </a:xfrm>
        </p:spPr>
        <p:txBody>
          <a:bodyPr/>
          <a:lstStyle/>
          <a:p>
            <a:r>
              <a:rPr lang="en-US" dirty="0"/>
              <a:t>5S Program Rollout</a:t>
            </a:r>
          </a:p>
        </p:txBody>
      </p:sp>
      <p:pic>
        <p:nvPicPr>
          <p:cNvPr id="4" name="Picture 3">
            <a:extLst>
              <a:ext uri="{FF2B5EF4-FFF2-40B4-BE49-F238E27FC236}">
                <a16:creationId xmlns:a16="http://schemas.microsoft.com/office/drawing/2014/main" id="{2EC5C564-1A11-4E6C-BEC7-9AE172A24B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3386" y="1913750"/>
            <a:ext cx="8965231" cy="3953651"/>
          </a:xfrm>
          <a:prstGeom prst="rect">
            <a:avLst/>
          </a:prstGeom>
        </p:spPr>
      </p:pic>
      <p:sp>
        <p:nvSpPr>
          <p:cNvPr id="8" name="Rectangle 3">
            <a:extLst>
              <a:ext uri="{FF2B5EF4-FFF2-40B4-BE49-F238E27FC236}">
                <a16:creationId xmlns:a16="http://schemas.microsoft.com/office/drawing/2014/main" id="{426993EE-B2F7-4C2A-8408-63A46DDABCFF}"/>
              </a:ext>
            </a:extLst>
          </p:cNvPr>
          <p:cNvSpPr>
            <a:spLocks noGrp="1" noChangeArrowheads="1"/>
          </p:cNvSpPr>
          <p:nvPr>
            <p:ph idx="1"/>
          </p:nvPr>
        </p:nvSpPr>
        <p:spPr>
          <a:xfrm>
            <a:off x="1981200" y="1295400"/>
            <a:ext cx="8610600" cy="4800600"/>
          </a:xfrm>
        </p:spPr>
        <p:txBody>
          <a:bodyPr/>
          <a:lstStyle/>
          <a:p>
            <a:pPr marL="234950" indent="-234950" eaLnBrk="1" hangingPunct="1"/>
            <a:r>
              <a:rPr lang="en-US" altLang="en-US" b="1" dirty="0"/>
              <a:t>Sample</a:t>
            </a:r>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spTree>
    <p:extLst>
      <p:ext uri="{BB962C8B-B14F-4D97-AF65-F5344CB8AC3E}">
        <p14:creationId xmlns:p14="http://schemas.microsoft.com/office/powerpoint/2010/main" val="4299703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a:extLst>
              <a:ext uri="{FF2B5EF4-FFF2-40B4-BE49-F238E27FC236}">
                <a16:creationId xmlns:a16="http://schemas.microsoft.com/office/drawing/2014/main" id="{F6B007E7-815D-424E-B9C7-FC4ECA2EC472}"/>
              </a:ext>
            </a:extLst>
          </p:cNvPr>
          <p:cNvSpPr>
            <a:spLocks noGrp="1" noChangeArrowheads="1"/>
          </p:cNvSpPr>
          <p:nvPr>
            <p:ph idx="1"/>
          </p:nvPr>
        </p:nvSpPr>
        <p:spPr>
          <a:xfrm>
            <a:off x="1981200" y="1295400"/>
            <a:ext cx="8610600" cy="4800600"/>
          </a:xfrm>
        </p:spPr>
        <p:txBody>
          <a:bodyPr/>
          <a:lstStyle/>
          <a:p>
            <a:pPr marL="234950" indent="-234950" eaLnBrk="1" hangingPunct="1"/>
            <a:r>
              <a:rPr lang="en-US" altLang="en-US" b="1" dirty="0"/>
              <a:t>The goal is to see where we need to improve, and then do it</a:t>
            </a:r>
          </a:p>
          <a:p>
            <a:pPr marL="234950" indent="-234950" eaLnBrk="1" hangingPunct="1"/>
            <a:r>
              <a:rPr lang="en-US" altLang="en-US" b="1" dirty="0"/>
              <a:t>This is a continuous project, and will take time</a:t>
            </a:r>
          </a:p>
          <a:p>
            <a:pPr marL="234950" indent="-234950" eaLnBrk="1" hangingPunct="1"/>
            <a:r>
              <a:rPr lang="en-US" altLang="en-US" b="1" dirty="0"/>
              <a:t>It will help us achieve 5S, and make our lives easier </a:t>
            </a:r>
          </a:p>
          <a:p>
            <a:pPr marL="234950" indent="-234950" eaLnBrk="1" hangingPunct="1"/>
            <a:endParaRPr lang="en-US" altLang="en-US" sz="2000" b="1" dirty="0">
              <a:solidFill>
                <a:srgbClr val="800000"/>
              </a:solidFill>
              <a:latin typeface="Times New Roman" panose="02020603050405020304" pitchFamily="18" charset="0"/>
            </a:endParaRPr>
          </a:p>
          <a:p>
            <a:pPr marL="234950" indent="-234950" eaLnBrk="1" hangingPunct="1"/>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6" name="Picture 2" descr="architecture,buildings,capitals,columns,Ionic architecture,pillars,structures">
            <a:extLst>
              <a:ext uri="{FF2B5EF4-FFF2-40B4-BE49-F238E27FC236}">
                <a16:creationId xmlns:a16="http://schemas.microsoft.com/office/drawing/2014/main" id="{776B422B-5886-4809-B4DA-B0FE05D746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747BB717-3EEF-45F2-BF67-DAFF7FDD7307}"/>
              </a:ext>
            </a:extLst>
          </p:cNvPr>
          <p:cNvSpPr>
            <a:spLocks noGrp="1"/>
          </p:cNvSpPr>
          <p:nvPr>
            <p:ph type="title"/>
          </p:nvPr>
        </p:nvSpPr>
        <p:spPr>
          <a:xfrm>
            <a:off x="1981200" y="427038"/>
            <a:ext cx="7239000" cy="792162"/>
          </a:xfrm>
        </p:spPr>
        <p:txBody>
          <a:bodyPr/>
          <a:lstStyle/>
          <a:p>
            <a:r>
              <a:rPr lang="en-US" dirty="0"/>
              <a:t>5S Program Rollout</a:t>
            </a:r>
          </a:p>
        </p:txBody>
      </p:sp>
    </p:spTree>
    <p:extLst>
      <p:ext uri="{BB962C8B-B14F-4D97-AF65-F5344CB8AC3E}">
        <p14:creationId xmlns:p14="http://schemas.microsoft.com/office/powerpoint/2010/main" val="18819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763">
                                            <p:txEl>
                                              <p:pRg st="1" end="1"/>
                                            </p:txEl>
                                          </p:spTgt>
                                        </p:tgtEl>
                                        <p:attrNameLst>
                                          <p:attrName>style.visibility</p:attrName>
                                        </p:attrNameLst>
                                      </p:cBhvr>
                                      <p:to>
                                        <p:strVal val="visible"/>
                                      </p:to>
                                    </p:set>
                                    <p:animEffect transition="in" filter="fade">
                                      <p:cBhvr>
                                        <p:cTn id="7" dur="500"/>
                                        <p:tgtEl>
                                          <p:spTgt spid="1177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763">
                                            <p:txEl>
                                              <p:pRg st="2" end="2"/>
                                            </p:txEl>
                                          </p:spTgt>
                                        </p:tgtEl>
                                        <p:attrNameLst>
                                          <p:attrName>style.visibility</p:attrName>
                                        </p:attrNameLst>
                                      </p:cBhvr>
                                      <p:to>
                                        <p:strVal val="visible"/>
                                      </p:to>
                                    </p:set>
                                    <p:animEffect transition="in" filter="fade">
                                      <p:cBhvr>
                                        <p:cTn id="12" dur="500"/>
                                        <p:tgtEl>
                                          <p:spTgt spid="1177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Content Placeholder 4">
            <a:extLst>
              <a:ext uri="{FF2B5EF4-FFF2-40B4-BE49-F238E27FC236}">
                <a16:creationId xmlns:a16="http://schemas.microsoft.com/office/drawing/2014/main" id="{1BBF3156-F972-4D36-96DD-888AEED8E100}"/>
              </a:ext>
            </a:extLst>
          </p:cNvPr>
          <p:cNvSpPr>
            <a:spLocks noGrp="1"/>
          </p:cNvSpPr>
          <p:nvPr>
            <p:ph idx="1"/>
          </p:nvPr>
        </p:nvSpPr>
        <p:spPr>
          <a:xfrm>
            <a:off x="2438400" y="2133600"/>
            <a:ext cx="7239000" cy="3200400"/>
          </a:xfrm>
        </p:spPr>
        <p:txBody>
          <a:bodyPr/>
          <a:lstStyle/>
          <a:p>
            <a:pPr marL="0" indent="0" algn="ctr">
              <a:buNone/>
            </a:pPr>
            <a:r>
              <a:rPr lang="en-US" altLang="en-US" sz="4000" b="1" dirty="0"/>
              <a:t>Questions</a:t>
            </a:r>
          </a:p>
          <a:p>
            <a:pPr marL="0" indent="0" algn="ctr">
              <a:buNone/>
            </a:pPr>
            <a:br>
              <a:rPr lang="en-US" altLang="en-US" sz="4000" b="1" dirty="0"/>
            </a:br>
            <a:r>
              <a:rPr lang="en-US" altLang="en-US" sz="4000" b="1" dirty="0"/>
              <a:t>Comments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1EFB474A-999E-40BA-B749-1D7F18E06548}"/>
              </a:ext>
            </a:extLst>
          </p:cNvPr>
          <p:cNvSpPr>
            <a:spLocks noGrp="1" noChangeArrowheads="1"/>
          </p:cNvSpPr>
          <p:nvPr>
            <p:ph type="ctrTitle"/>
          </p:nvPr>
        </p:nvSpPr>
        <p:spPr>
          <a:xfrm>
            <a:off x="2362200" y="2362200"/>
            <a:ext cx="6934200" cy="1143000"/>
          </a:xfrm>
        </p:spPr>
        <p:txBody>
          <a:bodyPr/>
          <a:lstStyle/>
          <a:p>
            <a:pPr eaLnBrk="1" hangingPunct="1"/>
            <a:r>
              <a:rPr lang="en-US" altLang="en-US" sz="4000"/>
              <a:t>The 5S Numbers Game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C942F-D6A0-C453-A0A2-EFAF9BE54B9E}"/>
            </a:ext>
          </a:extLst>
        </p:cNvPr>
        <p:cNvGrpSpPr/>
        <p:nvPr/>
      </p:nvGrpSpPr>
      <p:grpSpPr>
        <a:xfrm>
          <a:off x="0" y="0"/>
          <a:ext cx="0" cy="0"/>
          <a:chOff x="0" y="0"/>
          <a:chExt cx="0" cy="0"/>
        </a:xfrm>
      </p:grpSpPr>
      <p:sp>
        <p:nvSpPr>
          <p:cNvPr id="119810" name="Rectangle 2">
            <a:extLst>
              <a:ext uri="{FF2B5EF4-FFF2-40B4-BE49-F238E27FC236}">
                <a16:creationId xmlns:a16="http://schemas.microsoft.com/office/drawing/2014/main" id="{690C1C38-1267-1F75-D20B-BF4D6C4331F3}"/>
              </a:ext>
            </a:extLst>
          </p:cNvPr>
          <p:cNvSpPr>
            <a:spLocks noGrp="1" noChangeArrowheads="1"/>
          </p:cNvSpPr>
          <p:nvPr>
            <p:ph type="ctrTitle"/>
          </p:nvPr>
        </p:nvSpPr>
        <p:spPr>
          <a:xfrm>
            <a:off x="685800" y="1295400"/>
            <a:ext cx="8991600" cy="4876800"/>
          </a:xfrm>
        </p:spPr>
        <p:txBody>
          <a:bodyPr anchor="t">
            <a:normAutofit/>
          </a:bodyPr>
          <a:lstStyle/>
          <a:p>
            <a:pPr eaLnBrk="1" hangingPunct="1"/>
            <a:r>
              <a:rPr lang="en-US" altLang="en-US" sz="1600" b="0" i="1" dirty="0"/>
              <a:t>Instruction Sheet for the Presenter</a:t>
            </a:r>
            <a:br>
              <a:rPr lang="en-US" altLang="en-US" sz="1600" b="0" i="1" dirty="0"/>
            </a:br>
            <a:r>
              <a:rPr lang="en-US" altLang="en-US" sz="1600" b="0" i="1" dirty="0"/>
              <a:t>This sheet is not to be included in the presentation.</a:t>
            </a:r>
            <a:br>
              <a:rPr lang="en-US" altLang="en-US" sz="1600" b="0" i="1" dirty="0"/>
            </a:br>
            <a:br>
              <a:rPr lang="en-US" altLang="en-US" sz="1600" b="0" i="1" dirty="0"/>
            </a:br>
            <a:r>
              <a:rPr lang="en-US" altLang="en-US" sz="1600" b="0" i="1" dirty="0"/>
              <a:t>Print out X number of pages (exercises) 58, 61, 66, 59, 72, 78 and 80, where X is the number of attendees you are presenting to.</a:t>
            </a:r>
            <a:br>
              <a:rPr lang="en-US" altLang="en-US" sz="1600" b="0" i="1" dirty="0"/>
            </a:br>
            <a:br>
              <a:rPr lang="en-US" altLang="en-US" sz="1600" b="0" i="1" dirty="0"/>
            </a:br>
            <a:r>
              <a:rPr lang="en-US" altLang="en-US" sz="1600" b="0" i="1" dirty="0"/>
              <a:t>Have each of these pages grouped, and when ready, pass the first page out to each attendee, face down.</a:t>
            </a:r>
            <a:br>
              <a:rPr lang="en-US" altLang="en-US" sz="1600" b="0" i="1" dirty="0"/>
            </a:br>
            <a:br>
              <a:rPr lang="en-US" altLang="en-US" sz="1600" b="0" i="1" dirty="0"/>
            </a:br>
            <a:r>
              <a:rPr lang="en-US" altLang="en-US" sz="1600" b="0" i="1" dirty="0"/>
              <a:t>Instruct the group that they are not to turn the pages over until you say go.</a:t>
            </a:r>
            <a:br>
              <a:rPr lang="en-US" altLang="en-US" sz="1600" b="0" i="1" dirty="0"/>
            </a:br>
            <a:br>
              <a:rPr lang="en-US" altLang="en-US" sz="1600" b="0" i="1" dirty="0"/>
            </a:br>
            <a:r>
              <a:rPr lang="en-US" altLang="en-US" sz="1600" b="0" i="1" dirty="0"/>
              <a:t>Set a timer for 20 seconds. When you’re ready, tell the group to start and start your timer. Let them work on it for 20 seconds, and then tell them to stop. Pencils down.</a:t>
            </a:r>
            <a:br>
              <a:rPr lang="en-US" altLang="en-US" sz="1600" b="0" i="1" dirty="0"/>
            </a:br>
            <a:br>
              <a:rPr lang="en-US" altLang="en-US" sz="1600" b="0" i="1" dirty="0"/>
            </a:br>
            <a:r>
              <a:rPr lang="en-US" altLang="en-US" sz="1600" b="0" i="1" dirty="0"/>
              <a:t>Follow the instructions in the presentation and then pass out the second example, page 61, face down. Repeat until you are done with all examples.</a:t>
            </a:r>
          </a:p>
        </p:txBody>
      </p:sp>
    </p:spTree>
    <p:extLst>
      <p:ext uri="{BB962C8B-B14F-4D97-AF65-F5344CB8AC3E}">
        <p14:creationId xmlns:p14="http://schemas.microsoft.com/office/powerpoint/2010/main" val="37095812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5">
            <a:extLst>
              <a:ext uri="{FF2B5EF4-FFF2-40B4-BE49-F238E27FC236}">
                <a16:creationId xmlns:a16="http://schemas.microsoft.com/office/drawing/2014/main" id="{DBAE1BEE-4DE4-4D75-8266-5726A71627CC}"/>
              </a:ext>
            </a:extLst>
          </p:cNvPr>
          <p:cNvSpPr>
            <a:spLocks noGrp="1"/>
          </p:cNvSpPr>
          <p:nvPr>
            <p:ph type="title" idx="4294967295"/>
          </p:nvPr>
        </p:nvSpPr>
        <p:spPr>
          <a:xfrm>
            <a:off x="1981200" y="427038"/>
            <a:ext cx="7239000" cy="792162"/>
          </a:xfrm>
        </p:spPr>
        <p:txBody>
          <a:bodyPr/>
          <a:lstStyle/>
          <a:p>
            <a:pPr eaLnBrk="1" hangingPunct="1"/>
            <a:r>
              <a:rPr lang="en-US" altLang="en-US"/>
              <a:t>Let’s have some Fun</a:t>
            </a:r>
          </a:p>
        </p:txBody>
      </p:sp>
      <p:sp>
        <p:nvSpPr>
          <p:cNvPr id="20483" name="Content Placeholder 6">
            <a:extLst>
              <a:ext uri="{FF2B5EF4-FFF2-40B4-BE49-F238E27FC236}">
                <a16:creationId xmlns:a16="http://schemas.microsoft.com/office/drawing/2014/main" id="{DD7F3A82-6AE4-42E8-BCA5-EA33BAE9BA89}"/>
              </a:ext>
            </a:extLst>
          </p:cNvPr>
          <p:cNvSpPr>
            <a:spLocks noGrp="1"/>
          </p:cNvSpPr>
          <p:nvPr>
            <p:ph idx="4294967295"/>
          </p:nvPr>
        </p:nvSpPr>
        <p:spPr>
          <a:xfrm>
            <a:off x="2133600" y="1524000"/>
            <a:ext cx="8153400" cy="4114800"/>
          </a:xfrm>
        </p:spPr>
        <p:txBody>
          <a:bodyPr/>
          <a:lstStyle/>
          <a:p>
            <a:pPr marL="173038" indent="-173038" eaLnBrk="1" hangingPunct="1">
              <a:spcBef>
                <a:spcPts val="1500"/>
              </a:spcBef>
            </a:pPr>
            <a:r>
              <a:rPr lang="en-US" altLang="en-US" sz="2000" dirty="0"/>
              <a:t>We’re going to do an exercise to show you how powerful 5S is</a:t>
            </a:r>
          </a:p>
          <a:p>
            <a:pPr marL="173038" indent="-173038" eaLnBrk="1" hangingPunct="1">
              <a:spcBef>
                <a:spcPts val="1500"/>
              </a:spcBef>
            </a:pPr>
            <a:r>
              <a:rPr lang="en-US" altLang="en-US" sz="2000" dirty="0"/>
              <a:t>What at first is an impossible task, becomes easy</a:t>
            </a:r>
          </a:p>
          <a:p>
            <a:pPr marL="173038" indent="-173038" eaLnBrk="1" hangingPunct="1">
              <a:spcBef>
                <a:spcPts val="1500"/>
              </a:spcBef>
            </a:pPr>
            <a:r>
              <a:rPr lang="en-US" altLang="en-US" sz="2000" dirty="0"/>
              <a:t>Remember…this is NOT a test!</a:t>
            </a:r>
          </a:p>
          <a:p>
            <a:pPr marL="173038" indent="-173038" eaLnBrk="1" hangingPunct="1">
              <a:spcBef>
                <a:spcPts val="1500"/>
              </a:spcBef>
            </a:pPr>
            <a:endParaRPr lang="en-US" altLang="en-US" sz="2000" dirty="0"/>
          </a:p>
          <a:p>
            <a:pPr marL="173038" indent="-173038" algn="ctr" eaLnBrk="1" hangingPunct="1">
              <a:spcBef>
                <a:spcPts val="1500"/>
              </a:spcBef>
              <a:buNone/>
            </a:pPr>
            <a:r>
              <a:rPr lang="en-US" altLang="en-US" sz="5400" b="1" i="1" dirty="0"/>
              <a:t>Have Fun!</a:t>
            </a:r>
          </a:p>
          <a:p>
            <a:pPr marL="173038" indent="-173038" eaLnBrk="1" hangingPunct="1">
              <a:spcBef>
                <a:spcPts val="1500"/>
              </a:spcBef>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Effect transition="in" filter="fade">
                                      <p:cBhvr>
                                        <p:cTn id="7" dur="500"/>
                                        <p:tgtEl>
                                          <p:spTgt spid="204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fade">
                                      <p:cBhvr>
                                        <p:cTn id="12" dur="500"/>
                                        <p:tgtEl>
                                          <p:spTgt spid="204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fade">
                                      <p:cBhvr>
                                        <p:cTn id="1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EFF8BC8-7FBD-44B2-A324-3752EA0CBF9D}"/>
              </a:ext>
            </a:extLst>
          </p:cNvPr>
          <p:cNvSpPr>
            <a:spLocks noGrp="1"/>
          </p:cNvSpPr>
          <p:nvPr>
            <p:ph idx="1"/>
          </p:nvPr>
        </p:nvSpPr>
        <p:spPr>
          <a:xfrm>
            <a:off x="2286000" y="1600200"/>
            <a:ext cx="7772400" cy="4114800"/>
          </a:xfrm>
          <a:ln w="28575"/>
        </p:spPr>
        <p:txBody>
          <a:bodyPr rtlCol="0">
            <a:normAutofit/>
          </a:bodyPr>
          <a:lstStyle/>
          <a:p>
            <a:pPr marL="173038" indent="-173038" eaLnBrk="1" fontAlgn="auto" hangingPunct="1">
              <a:spcAft>
                <a:spcPts val="0"/>
              </a:spcAft>
              <a:defRPr/>
            </a:pPr>
            <a:r>
              <a:rPr lang="en-US" sz="2000" dirty="0"/>
              <a:t>The next slide represents our current work place.</a:t>
            </a:r>
          </a:p>
          <a:p>
            <a:pPr marL="173038" indent="-173038" eaLnBrk="1" fontAlgn="auto" hangingPunct="1">
              <a:spcAft>
                <a:spcPts val="0"/>
              </a:spcAft>
              <a:defRPr/>
            </a:pPr>
            <a:r>
              <a:rPr lang="en-US" sz="2000" dirty="0"/>
              <a:t>You will see a group of numbers.</a:t>
            </a:r>
          </a:p>
          <a:p>
            <a:pPr marL="173038" indent="-173038" eaLnBrk="1" hangingPunct="1">
              <a:defRPr/>
            </a:pPr>
            <a:r>
              <a:rPr lang="en-US" sz="2000" dirty="0"/>
              <a:t>Our “job” is to cross off the numbers 1 through 49 in order.   Example: 1  2  3</a:t>
            </a:r>
          </a:p>
          <a:p>
            <a:pPr marL="173038" indent="-173038" eaLnBrk="1" hangingPunct="1">
              <a:defRPr/>
            </a:pPr>
            <a:r>
              <a:rPr lang="en-US" sz="2000" dirty="0"/>
              <a:t>The “rate” for this “job” is 20 seconds.</a:t>
            </a:r>
          </a:p>
          <a:p>
            <a:pPr marL="173038" indent="-173038" eaLnBrk="1" hangingPunct="1">
              <a:defRPr/>
            </a:pPr>
            <a:r>
              <a:rPr lang="en-US" sz="2000" dirty="0"/>
              <a:t>That means we need to finish crossing off all the numbers 1 - 49</a:t>
            </a:r>
            <a:br>
              <a:rPr lang="en-US" sz="2000" dirty="0"/>
            </a:br>
            <a:r>
              <a:rPr lang="en-US" sz="2000" b="1" i="1" dirty="0"/>
              <a:t>in the right order </a:t>
            </a:r>
            <a:r>
              <a:rPr lang="en-US" sz="2000" dirty="0"/>
              <a:t>in 20 seconds or less.</a:t>
            </a:r>
          </a:p>
          <a:p>
            <a:pPr marL="173038" indent="-173038" eaLnBrk="1" hangingPunct="1">
              <a:defRPr/>
            </a:pPr>
            <a:r>
              <a:rPr lang="en-US" sz="2000" dirty="0"/>
              <a:t>Ready? </a:t>
            </a:r>
          </a:p>
          <a:p>
            <a:pPr marL="173038" indent="-173038" eaLnBrk="1" fontAlgn="auto" hangingPunct="1">
              <a:spcAft>
                <a:spcPts val="0"/>
              </a:spcAft>
              <a:defRPr/>
            </a:pPr>
            <a:endParaRPr lang="en-US" sz="1800" dirty="0"/>
          </a:p>
          <a:p>
            <a:pPr eaLnBrk="1" fontAlgn="auto" hangingPunct="1">
              <a:spcAft>
                <a:spcPts val="0"/>
              </a:spcAft>
              <a:defRPr/>
            </a:pPr>
            <a:endParaRPr lang="en-US" dirty="0"/>
          </a:p>
        </p:txBody>
      </p:sp>
      <p:sp>
        <p:nvSpPr>
          <p:cNvPr id="28673" name="Line 98">
            <a:extLst>
              <a:ext uri="{FF2B5EF4-FFF2-40B4-BE49-F238E27FC236}">
                <a16:creationId xmlns:a16="http://schemas.microsoft.com/office/drawing/2014/main" id="{B2489FBA-A4EE-4D3E-9828-704F4A8E630A}"/>
              </a:ext>
            </a:extLst>
          </p:cNvPr>
          <p:cNvSpPr>
            <a:spLocks noChangeShapeType="1"/>
          </p:cNvSpPr>
          <p:nvPr/>
        </p:nvSpPr>
        <p:spPr bwMode="auto">
          <a:xfrm flipV="1">
            <a:off x="3657600" y="2971800"/>
            <a:ext cx="228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74" name="Line 99">
            <a:extLst>
              <a:ext uri="{FF2B5EF4-FFF2-40B4-BE49-F238E27FC236}">
                <a16:creationId xmlns:a16="http://schemas.microsoft.com/office/drawing/2014/main" id="{8E1BF6AC-FD80-4CC7-A354-3934B2EFC1C3}"/>
              </a:ext>
            </a:extLst>
          </p:cNvPr>
          <p:cNvSpPr>
            <a:spLocks noChangeShapeType="1"/>
          </p:cNvSpPr>
          <p:nvPr/>
        </p:nvSpPr>
        <p:spPr bwMode="auto">
          <a:xfrm flipV="1">
            <a:off x="3886200" y="2971800"/>
            <a:ext cx="228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75" name="Line 100">
            <a:extLst>
              <a:ext uri="{FF2B5EF4-FFF2-40B4-BE49-F238E27FC236}">
                <a16:creationId xmlns:a16="http://schemas.microsoft.com/office/drawing/2014/main" id="{36552DDF-06D3-4882-B8DF-C92BEDF790B8}"/>
              </a:ext>
            </a:extLst>
          </p:cNvPr>
          <p:cNvSpPr>
            <a:spLocks noChangeShapeType="1"/>
          </p:cNvSpPr>
          <p:nvPr/>
        </p:nvSpPr>
        <p:spPr bwMode="auto">
          <a:xfrm flipV="1">
            <a:off x="4191000" y="2971800"/>
            <a:ext cx="228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8006" name="Title 5">
            <a:extLst>
              <a:ext uri="{FF2B5EF4-FFF2-40B4-BE49-F238E27FC236}">
                <a16:creationId xmlns:a16="http://schemas.microsoft.com/office/drawing/2014/main" id="{F391F5C6-E18E-456E-A457-622490CF5E9D}"/>
              </a:ext>
            </a:extLst>
          </p:cNvPr>
          <p:cNvSpPr>
            <a:spLocks noGrp="1"/>
          </p:cNvSpPr>
          <p:nvPr>
            <p:ph type="title"/>
          </p:nvPr>
        </p:nvSpPr>
        <p:spPr>
          <a:xfrm>
            <a:off x="1981200" y="427038"/>
            <a:ext cx="7239000" cy="792162"/>
          </a:xfrm>
        </p:spPr>
        <p:txBody>
          <a:bodyPr/>
          <a:lstStyle/>
          <a:p>
            <a:pPr eaLnBrk="1" hangingPunct="1"/>
            <a:r>
              <a:rPr lang="en-US" altLang="en-US"/>
              <a:t>Round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3"/>
                                        </p:tgtEl>
                                        <p:attrNameLst>
                                          <p:attrName>style.visibility</p:attrName>
                                        </p:attrNameLst>
                                      </p:cBhvr>
                                      <p:to>
                                        <p:strVal val="visible"/>
                                      </p:to>
                                    </p:set>
                                    <p:animEffect transition="in" filter="fade">
                                      <p:cBhvr>
                                        <p:cTn id="17" dur="500"/>
                                        <p:tgtEl>
                                          <p:spTgt spid="2867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674"/>
                                        </p:tgtEl>
                                        <p:attrNameLst>
                                          <p:attrName>style.visibility</p:attrName>
                                        </p:attrNameLst>
                                      </p:cBhvr>
                                      <p:to>
                                        <p:strVal val="visible"/>
                                      </p:to>
                                    </p:set>
                                    <p:animEffect transition="in" filter="fade">
                                      <p:cBhvr>
                                        <p:cTn id="22" dur="500"/>
                                        <p:tgtEl>
                                          <p:spTgt spid="2867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675"/>
                                        </p:tgtEl>
                                        <p:attrNameLst>
                                          <p:attrName>style.visibility</p:attrName>
                                        </p:attrNameLst>
                                      </p:cBhvr>
                                      <p:to>
                                        <p:strVal val="visible"/>
                                      </p:to>
                                    </p:set>
                                    <p:animEffect transition="in" filter="fade">
                                      <p:cBhvr>
                                        <p:cTn id="27" dur="500"/>
                                        <p:tgtEl>
                                          <p:spTgt spid="2867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Effect transition="in" filter="fade">
                                      <p:cBhvr>
                                        <p:cTn id="37" dur="5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animBg="1"/>
      <p:bldP spid="28674" grpId="0" animBg="1"/>
      <p:bldP spid="2867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050" name="Group 94">
            <a:extLst>
              <a:ext uri="{FF2B5EF4-FFF2-40B4-BE49-F238E27FC236}">
                <a16:creationId xmlns:a16="http://schemas.microsoft.com/office/drawing/2014/main" id="{086E14C0-90F5-4BCE-875A-418C2FF30881}"/>
              </a:ext>
            </a:extLst>
          </p:cNvPr>
          <p:cNvGrpSpPr>
            <a:grpSpLocks/>
          </p:cNvGrpSpPr>
          <p:nvPr/>
        </p:nvGrpSpPr>
        <p:grpSpPr bwMode="auto">
          <a:xfrm>
            <a:off x="1905001" y="1359184"/>
            <a:ext cx="8385353" cy="4923401"/>
            <a:chOff x="152400" y="1233155"/>
            <a:chExt cx="8842736" cy="5389040"/>
          </a:xfrm>
        </p:grpSpPr>
        <p:sp>
          <p:nvSpPr>
            <p:cNvPr id="93" name="Rectangle 92">
              <a:extLst>
                <a:ext uri="{FF2B5EF4-FFF2-40B4-BE49-F238E27FC236}">
                  <a16:creationId xmlns:a16="http://schemas.microsoft.com/office/drawing/2014/main" id="{D55A42DE-0BDD-404D-8126-B434338E21D5}"/>
                </a:ext>
              </a:extLst>
            </p:cNvPr>
            <p:cNvSpPr/>
            <p:nvPr/>
          </p:nvSpPr>
          <p:spPr>
            <a:xfrm>
              <a:off x="152400" y="1295400"/>
              <a:ext cx="8839200" cy="5181644"/>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nvGrpSpPr>
            <p:cNvPr id="130052" name="Group 92">
              <a:extLst>
                <a:ext uri="{FF2B5EF4-FFF2-40B4-BE49-F238E27FC236}">
                  <a16:creationId xmlns:a16="http://schemas.microsoft.com/office/drawing/2014/main" id="{73BDC2F8-C799-44D6-8114-61E5FF05DFE6}"/>
                </a:ext>
              </a:extLst>
            </p:cNvPr>
            <p:cNvGrpSpPr>
              <a:grpSpLocks/>
            </p:cNvGrpSpPr>
            <p:nvPr/>
          </p:nvGrpSpPr>
          <p:grpSpPr bwMode="auto">
            <a:xfrm>
              <a:off x="189628" y="1233155"/>
              <a:ext cx="8805508" cy="5389040"/>
              <a:chOff x="189628" y="130252"/>
              <a:chExt cx="8805508" cy="6590584"/>
            </a:xfrm>
          </p:grpSpPr>
          <p:sp>
            <p:nvSpPr>
              <p:cNvPr id="130053" name="Text Box 2">
                <a:extLst>
                  <a:ext uri="{FF2B5EF4-FFF2-40B4-BE49-F238E27FC236}">
                    <a16:creationId xmlns:a16="http://schemas.microsoft.com/office/drawing/2014/main" id="{F4C5B99B-FE52-4062-8832-CEBE9A778D01}"/>
                  </a:ext>
                </a:extLst>
              </p:cNvPr>
              <p:cNvSpPr txBox="1">
                <a:spLocks noChangeArrowheads="1"/>
              </p:cNvSpPr>
              <p:nvPr/>
            </p:nvSpPr>
            <p:spPr bwMode="auto">
              <a:xfrm rot="5778071">
                <a:off x="1093345" y="5659041"/>
                <a:ext cx="588260"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30054" name="Text Box 3">
                <a:extLst>
                  <a:ext uri="{FF2B5EF4-FFF2-40B4-BE49-F238E27FC236}">
                    <a16:creationId xmlns:a16="http://schemas.microsoft.com/office/drawing/2014/main" id="{FFB85160-83A2-450A-90B5-A56B1B3B6E83}"/>
                  </a:ext>
                </a:extLst>
              </p:cNvPr>
              <p:cNvSpPr txBox="1">
                <a:spLocks noChangeArrowheads="1"/>
              </p:cNvSpPr>
              <p:nvPr/>
            </p:nvSpPr>
            <p:spPr bwMode="auto">
              <a:xfrm rot="20494243">
                <a:off x="2532778" y="2147016"/>
                <a:ext cx="414495"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a:t>
                </a:r>
              </a:p>
            </p:txBody>
          </p:sp>
          <p:sp>
            <p:nvSpPr>
              <p:cNvPr id="130055" name="Text Box 12">
                <a:extLst>
                  <a:ext uri="{FF2B5EF4-FFF2-40B4-BE49-F238E27FC236}">
                    <a16:creationId xmlns:a16="http://schemas.microsoft.com/office/drawing/2014/main" id="{64FE85C7-E8A3-4A4A-81DE-104ABB92C5D3}"/>
                  </a:ext>
                </a:extLst>
              </p:cNvPr>
              <p:cNvSpPr txBox="1">
                <a:spLocks noChangeArrowheads="1"/>
              </p:cNvSpPr>
              <p:nvPr/>
            </p:nvSpPr>
            <p:spPr bwMode="auto">
              <a:xfrm rot="7445786">
                <a:off x="501045" y="389671"/>
                <a:ext cx="369511" cy="32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b="1">
                    <a:latin typeface="Tekton"/>
                  </a:rPr>
                  <a:t>3</a:t>
                </a:r>
              </a:p>
            </p:txBody>
          </p:sp>
          <p:sp>
            <p:nvSpPr>
              <p:cNvPr id="130056" name="Text Box 13">
                <a:extLst>
                  <a:ext uri="{FF2B5EF4-FFF2-40B4-BE49-F238E27FC236}">
                    <a16:creationId xmlns:a16="http://schemas.microsoft.com/office/drawing/2014/main" id="{663757A1-1B5B-4C6B-A2B5-B6E263826A88}"/>
                  </a:ext>
                </a:extLst>
              </p:cNvPr>
              <p:cNvSpPr txBox="1">
                <a:spLocks noChangeArrowheads="1"/>
              </p:cNvSpPr>
              <p:nvPr/>
            </p:nvSpPr>
            <p:spPr bwMode="auto">
              <a:xfrm rot="11877688">
                <a:off x="5589620" y="5802878"/>
                <a:ext cx="358712"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a:t>
                </a:r>
              </a:p>
            </p:txBody>
          </p:sp>
          <p:sp>
            <p:nvSpPr>
              <p:cNvPr id="130057" name="Text Box 14">
                <a:extLst>
                  <a:ext uri="{FF2B5EF4-FFF2-40B4-BE49-F238E27FC236}">
                    <a16:creationId xmlns:a16="http://schemas.microsoft.com/office/drawing/2014/main" id="{8E59AC44-8DD3-4C9F-9EF8-D49A86FF9CFB}"/>
                  </a:ext>
                </a:extLst>
              </p:cNvPr>
              <p:cNvSpPr txBox="1">
                <a:spLocks noChangeArrowheads="1"/>
              </p:cNvSpPr>
              <p:nvPr/>
            </p:nvSpPr>
            <p:spPr bwMode="auto">
              <a:xfrm rot="559330">
                <a:off x="5034877" y="2811009"/>
                <a:ext cx="277571" cy="37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5</a:t>
                </a:r>
              </a:p>
            </p:txBody>
          </p:sp>
          <p:sp>
            <p:nvSpPr>
              <p:cNvPr id="130058" name="Text Box 15">
                <a:extLst>
                  <a:ext uri="{FF2B5EF4-FFF2-40B4-BE49-F238E27FC236}">
                    <a16:creationId xmlns:a16="http://schemas.microsoft.com/office/drawing/2014/main" id="{DE446E6F-BD1C-4B7C-9FEB-C4C0784CB89D}"/>
                  </a:ext>
                </a:extLst>
              </p:cNvPr>
              <p:cNvSpPr txBox="1">
                <a:spLocks noChangeArrowheads="1"/>
              </p:cNvSpPr>
              <p:nvPr/>
            </p:nvSpPr>
            <p:spPr bwMode="auto">
              <a:xfrm rot="4821109">
                <a:off x="3007063" y="1154990"/>
                <a:ext cx="386678"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Albertus"/>
                  </a:rPr>
                  <a:t>6</a:t>
                </a:r>
              </a:p>
            </p:txBody>
          </p:sp>
          <p:sp>
            <p:nvSpPr>
              <p:cNvPr id="130059" name="Text Box 16">
                <a:extLst>
                  <a:ext uri="{FF2B5EF4-FFF2-40B4-BE49-F238E27FC236}">
                    <a16:creationId xmlns:a16="http://schemas.microsoft.com/office/drawing/2014/main" id="{42C1846E-263F-4B57-8E7C-6A7B67308598}"/>
                  </a:ext>
                </a:extLst>
              </p:cNvPr>
              <p:cNvSpPr txBox="1">
                <a:spLocks noChangeArrowheads="1"/>
              </p:cNvSpPr>
              <p:nvPr/>
            </p:nvSpPr>
            <p:spPr bwMode="auto">
              <a:xfrm rot="10608044">
                <a:off x="8478128" y="4720920"/>
                <a:ext cx="357021"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Algerian" panose="04020705040A02060702" pitchFamily="82" charset="0"/>
                  </a:rPr>
                  <a:t>7</a:t>
                </a:r>
              </a:p>
            </p:txBody>
          </p:sp>
          <p:sp>
            <p:nvSpPr>
              <p:cNvPr id="130060" name="Text Box 17">
                <a:extLst>
                  <a:ext uri="{FF2B5EF4-FFF2-40B4-BE49-F238E27FC236}">
                    <a16:creationId xmlns:a16="http://schemas.microsoft.com/office/drawing/2014/main" id="{CA78018B-648A-45E0-BE75-6A63A2404258}"/>
                  </a:ext>
                </a:extLst>
              </p:cNvPr>
              <p:cNvSpPr txBox="1">
                <a:spLocks noChangeArrowheads="1"/>
              </p:cNvSpPr>
              <p:nvPr/>
            </p:nvSpPr>
            <p:spPr bwMode="auto">
              <a:xfrm rot="16450896">
                <a:off x="6306035" y="3272362"/>
                <a:ext cx="403844" cy="3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Old English"/>
                  </a:rPr>
                  <a:t>8</a:t>
                </a:r>
              </a:p>
            </p:txBody>
          </p:sp>
          <p:sp>
            <p:nvSpPr>
              <p:cNvPr id="130061" name="Text Box 18">
                <a:extLst>
                  <a:ext uri="{FF2B5EF4-FFF2-40B4-BE49-F238E27FC236}">
                    <a16:creationId xmlns:a16="http://schemas.microsoft.com/office/drawing/2014/main" id="{B808885B-7ADF-461D-BF1B-BC203F1EEA88}"/>
                  </a:ext>
                </a:extLst>
              </p:cNvPr>
              <p:cNvSpPr txBox="1">
                <a:spLocks noChangeArrowheads="1"/>
              </p:cNvSpPr>
              <p:nvPr/>
            </p:nvSpPr>
            <p:spPr bwMode="auto">
              <a:xfrm rot="3160852">
                <a:off x="7423984" y="923922"/>
                <a:ext cx="352345" cy="2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9</a:t>
                </a:r>
              </a:p>
            </p:txBody>
          </p:sp>
          <p:sp>
            <p:nvSpPr>
              <p:cNvPr id="130062" name="Text Box 19">
                <a:extLst>
                  <a:ext uri="{FF2B5EF4-FFF2-40B4-BE49-F238E27FC236}">
                    <a16:creationId xmlns:a16="http://schemas.microsoft.com/office/drawing/2014/main" id="{1B94EB27-FF0A-42AD-8D31-0B10BFBFF750}"/>
                  </a:ext>
                </a:extLst>
              </p:cNvPr>
              <p:cNvSpPr txBox="1">
                <a:spLocks noChangeArrowheads="1"/>
              </p:cNvSpPr>
              <p:nvPr/>
            </p:nvSpPr>
            <p:spPr bwMode="auto">
              <a:xfrm>
                <a:off x="2057400" y="51816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10</a:t>
                </a:r>
              </a:p>
            </p:txBody>
          </p:sp>
          <p:sp>
            <p:nvSpPr>
              <p:cNvPr id="130063" name="Text Box 20">
                <a:extLst>
                  <a:ext uri="{FF2B5EF4-FFF2-40B4-BE49-F238E27FC236}">
                    <a16:creationId xmlns:a16="http://schemas.microsoft.com/office/drawing/2014/main" id="{988DFD6E-1BCF-4558-BE83-82FAC813C2FC}"/>
                  </a:ext>
                </a:extLst>
              </p:cNvPr>
              <p:cNvSpPr txBox="1">
                <a:spLocks noChangeArrowheads="1"/>
              </p:cNvSpPr>
              <p:nvPr/>
            </p:nvSpPr>
            <p:spPr bwMode="auto">
              <a:xfrm rot="3739197">
                <a:off x="2278309" y="3970508"/>
                <a:ext cx="594820" cy="42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11</a:t>
                </a:r>
              </a:p>
            </p:txBody>
          </p:sp>
          <p:sp>
            <p:nvSpPr>
              <p:cNvPr id="130064" name="Text Box 21">
                <a:extLst>
                  <a:ext uri="{FF2B5EF4-FFF2-40B4-BE49-F238E27FC236}">
                    <a16:creationId xmlns:a16="http://schemas.microsoft.com/office/drawing/2014/main" id="{3BD436A2-4E07-46D4-ACC7-80C993589460}"/>
                  </a:ext>
                </a:extLst>
              </p:cNvPr>
              <p:cNvSpPr txBox="1">
                <a:spLocks noChangeArrowheads="1"/>
              </p:cNvSpPr>
              <p:nvPr/>
            </p:nvSpPr>
            <p:spPr bwMode="auto">
              <a:xfrm rot="10286672">
                <a:off x="1702575" y="1445758"/>
                <a:ext cx="360401" cy="37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12</a:t>
                </a:r>
              </a:p>
            </p:txBody>
          </p:sp>
          <p:sp>
            <p:nvSpPr>
              <p:cNvPr id="130065" name="Text Box 22">
                <a:extLst>
                  <a:ext uri="{FF2B5EF4-FFF2-40B4-BE49-F238E27FC236}">
                    <a16:creationId xmlns:a16="http://schemas.microsoft.com/office/drawing/2014/main" id="{D9798609-499F-4ADB-8414-6104BEF17453}"/>
                  </a:ext>
                </a:extLst>
              </p:cNvPr>
              <p:cNvSpPr txBox="1">
                <a:spLocks noChangeArrowheads="1"/>
              </p:cNvSpPr>
              <p:nvPr/>
            </p:nvSpPr>
            <p:spPr bwMode="auto">
              <a:xfrm>
                <a:off x="4479925" y="5929313"/>
                <a:ext cx="346878" cy="350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i="1">
                    <a:latin typeface="Tekton"/>
                  </a:rPr>
                  <a:t>13</a:t>
                </a:r>
              </a:p>
            </p:txBody>
          </p:sp>
          <p:sp>
            <p:nvSpPr>
              <p:cNvPr id="130066" name="Text Box 23">
                <a:extLst>
                  <a:ext uri="{FF2B5EF4-FFF2-40B4-BE49-F238E27FC236}">
                    <a16:creationId xmlns:a16="http://schemas.microsoft.com/office/drawing/2014/main" id="{BD6ACB29-4F70-43F4-931C-3E65880978B1}"/>
                  </a:ext>
                </a:extLst>
              </p:cNvPr>
              <p:cNvSpPr txBox="1">
                <a:spLocks noChangeArrowheads="1"/>
              </p:cNvSpPr>
              <p:nvPr/>
            </p:nvSpPr>
            <p:spPr bwMode="auto">
              <a:xfrm rot="1032637">
                <a:off x="3116213" y="4061202"/>
                <a:ext cx="387448" cy="41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a:latin typeface="Strider"/>
                  </a:rPr>
                  <a:t>14</a:t>
                </a:r>
              </a:p>
            </p:txBody>
          </p:sp>
          <p:sp>
            <p:nvSpPr>
              <p:cNvPr id="130067" name="Text Box 24">
                <a:extLst>
                  <a:ext uri="{FF2B5EF4-FFF2-40B4-BE49-F238E27FC236}">
                    <a16:creationId xmlns:a16="http://schemas.microsoft.com/office/drawing/2014/main" id="{44E177C4-D5A9-4A88-B630-0F7EDF55DDE0}"/>
                  </a:ext>
                </a:extLst>
              </p:cNvPr>
              <p:cNvSpPr txBox="1">
                <a:spLocks noChangeArrowheads="1"/>
              </p:cNvSpPr>
              <p:nvPr/>
            </p:nvSpPr>
            <p:spPr bwMode="auto">
              <a:xfrm rot="4442509">
                <a:off x="5392816" y="15179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15</a:t>
                </a:r>
              </a:p>
            </p:txBody>
          </p:sp>
          <p:sp>
            <p:nvSpPr>
              <p:cNvPr id="130068" name="Text Box 25">
                <a:extLst>
                  <a:ext uri="{FF2B5EF4-FFF2-40B4-BE49-F238E27FC236}">
                    <a16:creationId xmlns:a16="http://schemas.microsoft.com/office/drawing/2014/main" id="{220DD54D-72BD-48E8-8D76-E7FE453F3948}"/>
                  </a:ext>
                </a:extLst>
              </p:cNvPr>
              <p:cNvSpPr txBox="1">
                <a:spLocks noChangeArrowheads="1"/>
              </p:cNvSpPr>
              <p:nvPr/>
            </p:nvSpPr>
            <p:spPr bwMode="auto">
              <a:xfrm rot="19808454">
                <a:off x="6116920" y="4793680"/>
                <a:ext cx="897961"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Rockwell" panose="02060603020205020403" pitchFamily="18" charset="0"/>
                  </a:rPr>
                  <a:t>16</a:t>
                </a:r>
              </a:p>
            </p:txBody>
          </p:sp>
          <p:sp>
            <p:nvSpPr>
              <p:cNvPr id="130069" name="Text Box 26">
                <a:extLst>
                  <a:ext uri="{FF2B5EF4-FFF2-40B4-BE49-F238E27FC236}">
                    <a16:creationId xmlns:a16="http://schemas.microsoft.com/office/drawing/2014/main" id="{9E842601-3D3B-4B4F-8D48-40068F2FBF82}"/>
                  </a:ext>
                </a:extLst>
              </p:cNvPr>
              <p:cNvSpPr txBox="1">
                <a:spLocks noChangeArrowheads="1"/>
              </p:cNvSpPr>
              <p:nvPr/>
            </p:nvSpPr>
            <p:spPr bwMode="auto">
              <a:xfrm rot="2092250">
                <a:off x="7142596" y="38868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17</a:t>
                </a:r>
              </a:p>
            </p:txBody>
          </p:sp>
          <p:sp>
            <p:nvSpPr>
              <p:cNvPr id="4123" name="Text Box 27">
                <a:extLst>
                  <a:ext uri="{FF2B5EF4-FFF2-40B4-BE49-F238E27FC236}">
                    <a16:creationId xmlns:a16="http://schemas.microsoft.com/office/drawing/2014/main" id="{E8B09B43-1189-45AA-B207-395374506E31}"/>
                  </a:ext>
                </a:extLst>
              </p:cNvPr>
              <p:cNvSpPr txBox="1">
                <a:spLocks noChangeArrowheads="1"/>
              </p:cNvSpPr>
              <p:nvPr/>
            </p:nvSpPr>
            <p:spPr bwMode="auto">
              <a:xfrm rot="2715581">
                <a:off x="6812681" y="949466"/>
                <a:ext cx="783653" cy="551759"/>
              </a:xfrm>
              <a:prstGeom prst="rect">
                <a:avLst/>
              </a:prstGeom>
              <a:noFill/>
              <a:ln w="9525">
                <a:noFill/>
                <a:miter lim="800000"/>
                <a:headEnd/>
                <a:tailEnd/>
              </a:ln>
              <a:effectLst/>
            </p:spPr>
            <p:txBody>
              <a:bodyPr wrap="none">
                <a:spAutoFit/>
              </a:bodyPr>
              <a:lstStyle/>
              <a:p>
                <a:pPr eaLnBrk="1" hangingPunct="1">
                  <a:defRPr/>
                </a:pPr>
                <a:r>
                  <a:rPr lang="en-US" sz="2800" i="1" dirty="0">
                    <a:effectLst>
                      <a:outerShdw blurRad="38100" dist="38100" dir="2700000" algn="tl">
                        <a:srgbClr val="C0C0C0"/>
                      </a:outerShdw>
                    </a:effectLst>
                    <a:latin typeface="Arial" charset="0"/>
                  </a:rPr>
                  <a:t>18</a:t>
                </a:r>
                <a:endParaRPr lang="en-US" sz="3600" dirty="0">
                  <a:latin typeface="Paisley ICG 01 Alt" pitchFamily="2" charset="0"/>
                </a:endParaRPr>
              </a:p>
            </p:txBody>
          </p:sp>
          <p:sp>
            <p:nvSpPr>
              <p:cNvPr id="130071" name="Text Box 28">
                <a:extLst>
                  <a:ext uri="{FF2B5EF4-FFF2-40B4-BE49-F238E27FC236}">
                    <a16:creationId xmlns:a16="http://schemas.microsoft.com/office/drawing/2014/main" id="{23534978-B132-4BCC-8EBA-9BAA8AB8737F}"/>
                  </a:ext>
                </a:extLst>
              </p:cNvPr>
              <p:cNvSpPr txBox="1">
                <a:spLocks noChangeArrowheads="1"/>
              </p:cNvSpPr>
              <p:nvPr/>
            </p:nvSpPr>
            <p:spPr bwMode="auto">
              <a:xfrm rot="10762735">
                <a:off x="1051580" y="6041721"/>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i="1">
                    <a:latin typeface="Tekton"/>
                  </a:rPr>
                  <a:t>19</a:t>
                </a:r>
              </a:p>
            </p:txBody>
          </p:sp>
          <p:sp>
            <p:nvSpPr>
              <p:cNvPr id="130072" name="Text Box 29">
                <a:extLst>
                  <a:ext uri="{FF2B5EF4-FFF2-40B4-BE49-F238E27FC236}">
                    <a16:creationId xmlns:a16="http://schemas.microsoft.com/office/drawing/2014/main" id="{7B219374-4462-4847-8E2B-5CCA4A151F34}"/>
                  </a:ext>
                </a:extLst>
              </p:cNvPr>
              <p:cNvSpPr txBox="1">
                <a:spLocks noChangeArrowheads="1"/>
              </p:cNvSpPr>
              <p:nvPr/>
            </p:nvSpPr>
            <p:spPr bwMode="auto">
              <a:xfrm rot="12879431">
                <a:off x="371730" y="2952029"/>
                <a:ext cx="742441"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20</a:t>
                </a:r>
              </a:p>
            </p:txBody>
          </p:sp>
          <p:sp>
            <p:nvSpPr>
              <p:cNvPr id="130073" name="Text Box 30">
                <a:extLst>
                  <a:ext uri="{FF2B5EF4-FFF2-40B4-BE49-F238E27FC236}">
                    <a16:creationId xmlns:a16="http://schemas.microsoft.com/office/drawing/2014/main" id="{B817BA0C-B5E8-45AF-89B9-8A4E8D80803D}"/>
                  </a:ext>
                </a:extLst>
              </p:cNvPr>
              <p:cNvSpPr txBox="1">
                <a:spLocks noChangeArrowheads="1"/>
              </p:cNvSpPr>
              <p:nvPr/>
            </p:nvSpPr>
            <p:spPr bwMode="auto">
              <a:xfrm rot="4256370">
                <a:off x="813268" y="818081"/>
                <a:ext cx="873778"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21</a:t>
                </a:r>
              </a:p>
            </p:txBody>
          </p:sp>
          <p:sp>
            <p:nvSpPr>
              <p:cNvPr id="130074" name="Text Box 31">
                <a:extLst>
                  <a:ext uri="{FF2B5EF4-FFF2-40B4-BE49-F238E27FC236}">
                    <a16:creationId xmlns:a16="http://schemas.microsoft.com/office/drawing/2014/main" id="{893DA7CB-2138-4482-8A06-C3B2E26C1909}"/>
                  </a:ext>
                </a:extLst>
              </p:cNvPr>
              <p:cNvSpPr txBox="1">
                <a:spLocks noChangeArrowheads="1"/>
              </p:cNvSpPr>
              <p:nvPr/>
            </p:nvSpPr>
            <p:spPr bwMode="auto">
              <a:xfrm rot="7002008">
                <a:off x="3276679" y="533434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22</a:t>
                </a:r>
                <a:endParaRPr lang="en-US" altLang="en-US" sz="3600">
                  <a:latin typeface="Tekton"/>
                </a:endParaRPr>
              </a:p>
            </p:txBody>
          </p:sp>
          <p:sp>
            <p:nvSpPr>
              <p:cNvPr id="130075" name="Text Box 32">
                <a:extLst>
                  <a:ext uri="{FF2B5EF4-FFF2-40B4-BE49-F238E27FC236}">
                    <a16:creationId xmlns:a16="http://schemas.microsoft.com/office/drawing/2014/main" id="{87FED4E3-843E-4CC8-84ED-3EA88793B500}"/>
                  </a:ext>
                </a:extLst>
              </p:cNvPr>
              <p:cNvSpPr txBox="1">
                <a:spLocks noChangeArrowheads="1"/>
              </p:cNvSpPr>
              <p:nvPr/>
            </p:nvSpPr>
            <p:spPr bwMode="auto">
              <a:xfrm>
                <a:off x="5562600" y="2971800"/>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23</a:t>
                </a:r>
              </a:p>
            </p:txBody>
          </p:sp>
          <p:sp>
            <p:nvSpPr>
              <p:cNvPr id="130076" name="Text Box 33">
                <a:extLst>
                  <a:ext uri="{FF2B5EF4-FFF2-40B4-BE49-F238E27FC236}">
                    <a16:creationId xmlns:a16="http://schemas.microsoft.com/office/drawing/2014/main" id="{36E74B99-28CD-4060-A0EA-8BFFD36078DA}"/>
                  </a:ext>
                </a:extLst>
              </p:cNvPr>
              <p:cNvSpPr txBox="1">
                <a:spLocks noChangeArrowheads="1"/>
              </p:cNvSpPr>
              <p:nvPr/>
            </p:nvSpPr>
            <p:spPr bwMode="auto">
              <a:xfrm rot="1871437">
                <a:off x="3635748" y="75160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24</a:t>
                </a:r>
              </a:p>
            </p:txBody>
          </p:sp>
          <p:sp>
            <p:nvSpPr>
              <p:cNvPr id="130077" name="Text Box 34">
                <a:extLst>
                  <a:ext uri="{FF2B5EF4-FFF2-40B4-BE49-F238E27FC236}">
                    <a16:creationId xmlns:a16="http://schemas.microsoft.com/office/drawing/2014/main" id="{A2C38ED4-FB20-4BD9-8959-03CB8F801979}"/>
                  </a:ext>
                </a:extLst>
              </p:cNvPr>
              <p:cNvSpPr txBox="1">
                <a:spLocks noChangeArrowheads="1"/>
              </p:cNvSpPr>
              <p:nvPr/>
            </p:nvSpPr>
            <p:spPr bwMode="auto">
              <a:xfrm rot="4314359">
                <a:off x="8284244" y="5894027"/>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25</a:t>
                </a:r>
              </a:p>
            </p:txBody>
          </p:sp>
          <p:sp>
            <p:nvSpPr>
              <p:cNvPr id="130078" name="Text Box 35">
                <a:extLst>
                  <a:ext uri="{FF2B5EF4-FFF2-40B4-BE49-F238E27FC236}">
                    <a16:creationId xmlns:a16="http://schemas.microsoft.com/office/drawing/2014/main" id="{D6FC261B-19E0-47A3-A3B7-5EA1F97A04AC}"/>
                  </a:ext>
                </a:extLst>
              </p:cNvPr>
              <p:cNvSpPr txBox="1">
                <a:spLocks noChangeArrowheads="1"/>
              </p:cNvSpPr>
              <p:nvPr/>
            </p:nvSpPr>
            <p:spPr bwMode="auto">
              <a:xfrm rot="16957576">
                <a:off x="6154816" y="38801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26</a:t>
                </a:r>
              </a:p>
            </p:txBody>
          </p:sp>
          <p:sp>
            <p:nvSpPr>
              <p:cNvPr id="130079" name="Text Box 36">
                <a:extLst>
                  <a:ext uri="{FF2B5EF4-FFF2-40B4-BE49-F238E27FC236}">
                    <a16:creationId xmlns:a16="http://schemas.microsoft.com/office/drawing/2014/main" id="{39DC0446-3640-41A7-8AE4-4352ED9F01D3}"/>
                  </a:ext>
                </a:extLst>
              </p:cNvPr>
              <p:cNvSpPr txBox="1">
                <a:spLocks noChangeArrowheads="1"/>
              </p:cNvSpPr>
              <p:nvPr/>
            </p:nvSpPr>
            <p:spPr bwMode="auto">
              <a:xfrm rot="5400000">
                <a:off x="7369844" y="367940"/>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27</a:t>
                </a:r>
              </a:p>
            </p:txBody>
          </p:sp>
          <p:sp>
            <p:nvSpPr>
              <p:cNvPr id="130080" name="Text Box 37">
                <a:extLst>
                  <a:ext uri="{FF2B5EF4-FFF2-40B4-BE49-F238E27FC236}">
                    <a16:creationId xmlns:a16="http://schemas.microsoft.com/office/drawing/2014/main" id="{DD53D028-3F96-4160-985E-A6D7BE1DCFE0}"/>
                  </a:ext>
                </a:extLst>
              </p:cNvPr>
              <p:cNvSpPr txBox="1">
                <a:spLocks noChangeArrowheads="1"/>
              </p:cNvSpPr>
              <p:nvPr/>
            </p:nvSpPr>
            <p:spPr bwMode="auto">
              <a:xfrm rot="18579188">
                <a:off x="283244" y="47875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b="1">
                    <a:latin typeface="Tekton"/>
                  </a:rPr>
                  <a:t>28</a:t>
                </a:r>
              </a:p>
            </p:txBody>
          </p:sp>
          <p:sp>
            <p:nvSpPr>
              <p:cNvPr id="130081" name="Text Box 38">
                <a:extLst>
                  <a:ext uri="{FF2B5EF4-FFF2-40B4-BE49-F238E27FC236}">
                    <a16:creationId xmlns:a16="http://schemas.microsoft.com/office/drawing/2014/main" id="{FD3D256F-EAF5-4BB2-A039-106F28A4B440}"/>
                  </a:ext>
                </a:extLst>
              </p:cNvPr>
              <p:cNvSpPr txBox="1">
                <a:spLocks noChangeArrowheads="1"/>
              </p:cNvSpPr>
              <p:nvPr/>
            </p:nvSpPr>
            <p:spPr bwMode="auto">
              <a:xfrm rot="2486953">
                <a:off x="189628" y="2440402"/>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29</a:t>
                </a:r>
              </a:p>
            </p:txBody>
          </p:sp>
          <p:sp>
            <p:nvSpPr>
              <p:cNvPr id="130082" name="Text Box 39">
                <a:extLst>
                  <a:ext uri="{FF2B5EF4-FFF2-40B4-BE49-F238E27FC236}">
                    <a16:creationId xmlns:a16="http://schemas.microsoft.com/office/drawing/2014/main" id="{A261A6E8-131F-45E3-84F9-5C9BB0E670AE}"/>
                  </a:ext>
                </a:extLst>
              </p:cNvPr>
              <p:cNvSpPr txBox="1">
                <a:spLocks noChangeArrowheads="1"/>
              </p:cNvSpPr>
              <p:nvPr/>
            </p:nvSpPr>
            <p:spPr bwMode="auto">
              <a:xfrm>
                <a:off x="2286000" y="2286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30</a:t>
                </a:r>
                <a:endParaRPr lang="en-US" altLang="en-US" sz="1600">
                  <a:latin typeface="Tekton"/>
                </a:endParaRPr>
              </a:p>
            </p:txBody>
          </p:sp>
          <p:sp>
            <p:nvSpPr>
              <p:cNvPr id="130083" name="Text Box 40">
                <a:extLst>
                  <a:ext uri="{FF2B5EF4-FFF2-40B4-BE49-F238E27FC236}">
                    <a16:creationId xmlns:a16="http://schemas.microsoft.com/office/drawing/2014/main" id="{3CB904BF-B5CD-4D59-8E4E-54059A6CBA68}"/>
                  </a:ext>
                </a:extLst>
              </p:cNvPr>
              <p:cNvSpPr txBox="1">
                <a:spLocks noChangeArrowheads="1"/>
              </p:cNvSpPr>
              <p:nvPr/>
            </p:nvSpPr>
            <p:spPr bwMode="auto">
              <a:xfrm rot="1845105">
                <a:off x="4646808" y="4484041"/>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31</a:t>
                </a:r>
              </a:p>
            </p:txBody>
          </p:sp>
          <p:sp>
            <p:nvSpPr>
              <p:cNvPr id="130084" name="Text Box 41">
                <a:extLst>
                  <a:ext uri="{FF2B5EF4-FFF2-40B4-BE49-F238E27FC236}">
                    <a16:creationId xmlns:a16="http://schemas.microsoft.com/office/drawing/2014/main" id="{C7DA04D9-7DD5-44FB-A062-5A5D48E850BD}"/>
                  </a:ext>
                </a:extLst>
              </p:cNvPr>
              <p:cNvSpPr txBox="1">
                <a:spLocks noChangeArrowheads="1"/>
              </p:cNvSpPr>
              <p:nvPr/>
            </p:nvSpPr>
            <p:spPr bwMode="auto">
              <a:xfrm rot="3410979">
                <a:off x="3075696" y="3192975"/>
                <a:ext cx="1500357" cy="126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30085" name="Text Box 42">
                <a:extLst>
                  <a:ext uri="{FF2B5EF4-FFF2-40B4-BE49-F238E27FC236}">
                    <a16:creationId xmlns:a16="http://schemas.microsoft.com/office/drawing/2014/main" id="{6F2D1490-7F3E-4E5F-BF67-4FB8984E823E}"/>
                  </a:ext>
                </a:extLst>
              </p:cNvPr>
              <p:cNvSpPr txBox="1">
                <a:spLocks noChangeArrowheads="1"/>
              </p:cNvSpPr>
              <p:nvPr/>
            </p:nvSpPr>
            <p:spPr bwMode="auto">
              <a:xfrm rot="9455826">
                <a:off x="5424802" y="207959"/>
                <a:ext cx="688347" cy="86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33</a:t>
                </a:r>
              </a:p>
            </p:txBody>
          </p:sp>
          <p:sp>
            <p:nvSpPr>
              <p:cNvPr id="130086" name="Text Box 43">
                <a:extLst>
                  <a:ext uri="{FF2B5EF4-FFF2-40B4-BE49-F238E27FC236}">
                    <a16:creationId xmlns:a16="http://schemas.microsoft.com/office/drawing/2014/main" id="{7451C31A-3896-40CF-889E-B6E4C8AC2C97}"/>
                  </a:ext>
                </a:extLst>
              </p:cNvPr>
              <p:cNvSpPr txBox="1">
                <a:spLocks noChangeArrowheads="1"/>
              </p:cNvSpPr>
              <p:nvPr/>
            </p:nvSpPr>
            <p:spPr bwMode="auto">
              <a:xfrm rot="4813092">
                <a:off x="7126332" y="4661952"/>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34</a:t>
                </a:r>
              </a:p>
            </p:txBody>
          </p:sp>
          <p:sp>
            <p:nvSpPr>
              <p:cNvPr id="130087" name="Text Box 44">
                <a:extLst>
                  <a:ext uri="{FF2B5EF4-FFF2-40B4-BE49-F238E27FC236}">
                    <a16:creationId xmlns:a16="http://schemas.microsoft.com/office/drawing/2014/main" id="{99D1684C-6CF3-44DE-B522-38E4F317F504}"/>
                  </a:ext>
                </a:extLst>
              </p:cNvPr>
              <p:cNvSpPr txBox="1">
                <a:spLocks noChangeArrowheads="1"/>
              </p:cNvSpPr>
              <p:nvPr/>
            </p:nvSpPr>
            <p:spPr bwMode="auto">
              <a:xfrm rot="16569237">
                <a:off x="7566675" y="3076572"/>
                <a:ext cx="457488" cy="2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35</a:t>
                </a:r>
              </a:p>
            </p:txBody>
          </p:sp>
          <p:sp>
            <p:nvSpPr>
              <p:cNvPr id="130088" name="Text Box 45">
                <a:extLst>
                  <a:ext uri="{FF2B5EF4-FFF2-40B4-BE49-F238E27FC236}">
                    <a16:creationId xmlns:a16="http://schemas.microsoft.com/office/drawing/2014/main" id="{9B2CEB41-62CC-43D8-8BB9-8CE7AFACBFF0}"/>
                  </a:ext>
                </a:extLst>
              </p:cNvPr>
              <p:cNvSpPr txBox="1">
                <a:spLocks noChangeArrowheads="1"/>
              </p:cNvSpPr>
              <p:nvPr/>
            </p:nvSpPr>
            <p:spPr bwMode="auto">
              <a:xfrm rot="5296258">
                <a:off x="7984006" y="1295920"/>
                <a:ext cx="873778"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36</a:t>
                </a:r>
              </a:p>
            </p:txBody>
          </p:sp>
          <p:sp>
            <p:nvSpPr>
              <p:cNvPr id="130089" name="Text Box 46">
                <a:extLst>
                  <a:ext uri="{FF2B5EF4-FFF2-40B4-BE49-F238E27FC236}">
                    <a16:creationId xmlns:a16="http://schemas.microsoft.com/office/drawing/2014/main" id="{42BDDCFB-71CC-415F-9825-DB0ABB1CBF51}"/>
                  </a:ext>
                </a:extLst>
              </p:cNvPr>
              <p:cNvSpPr txBox="1">
                <a:spLocks noChangeArrowheads="1"/>
              </p:cNvSpPr>
              <p:nvPr/>
            </p:nvSpPr>
            <p:spPr bwMode="auto">
              <a:xfrm rot="3804640">
                <a:off x="1728628" y="5935436"/>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37</a:t>
                </a:r>
              </a:p>
            </p:txBody>
          </p:sp>
          <p:sp>
            <p:nvSpPr>
              <p:cNvPr id="130090" name="Text Box 47">
                <a:extLst>
                  <a:ext uri="{FF2B5EF4-FFF2-40B4-BE49-F238E27FC236}">
                    <a16:creationId xmlns:a16="http://schemas.microsoft.com/office/drawing/2014/main" id="{265DEFA5-A524-4E0A-8010-73477F6E95A2}"/>
                  </a:ext>
                </a:extLst>
              </p:cNvPr>
              <p:cNvSpPr txBox="1">
                <a:spLocks noChangeArrowheads="1"/>
              </p:cNvSpPr>
              <p:nvPr/>
            </p:nvSpPr>
            <p:spPr bwMode="auto">
              <a:xfrm rot="2046325">
                <a:off x="276941" y="39771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Old English"/>
                  </a:rPr>
                  <a:t>38</a:t>
                </a:r>
              </a:p>
            </p:txBody>
          </p:sp>
          <p:sp>
            <p:nvSpPr>
              <p:cNvPr id="130091" name="Text Box 48">
                <a:extLst>
                  <a:ext uri="{FF2B5EF4-FFF2-40B4-BE49-F238E27FC236}">
                    <a16:creationId xmlns:a16="http://schemas.microsoft.com/office/drawing/2014/main" id="{25C67910-8EE0-4AD9-A441-0AA009018356}"/>
                  </a:ext>
                </a:extLst>
              </p:cNvPr>
              <p:cNvSpPr txBox="1">
                <a:spLocks noChangeArrowheads="1"/>
              </p:cNvSpPr>
              <p:nvPr/>
            </p:nvSpPr>
            <p:spPr bwMode="auto">
              <a:xfrm rot="9035599">
                <a:off x="286405" y="1769758"/>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39</a:t>
                </a:r>
              </a:p>
            </p:txBody>
          </p:sp>
          <p:sp>
            <p:nvSpPr>
              <p:cNvPr id="130092" name="Text Box 50">
                <a:extLst>
                  <a:ext uri="{FF2B5EF4-FFF2-40B4-BE49-F238E27FC236}">
                    <a16:creationId xmlns:a16="http://schemas.microsoft.com/office/drawing/2014/main" id="{1EED4E42-CBBC-4830-A8F7-ABAB63FFA81A}"/>
                  </a:ext>
                </a:extLst>
              </p:cNvPr>
              <p:cNvSpPr txBox="1">
                <a:spLocks noChangeArrowheads="1"/>
              </p:cNvSpPr>
              <p:nvPr/>
            </p:nvSpPr>
            <p:spPr bwMode="auto">
              <a:xfrm rot="21196435">
                <a:off x="4399700" y="2872124"/>
                <a:ext cx="935151" cy="123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41</a:t>
                </a:r>
              </a:p>
            </p:txBody>
          </p:sp>
          <p:sp>
            <p:nvSpPr>
              <p:cNvPr id="130093" name="Text Box 51">
                <a:extLst>
                  <a:ext uri="{FF2B5EF4-FFF2-40B4-BE49-F238E27FC236}">
                    <a16:creationId xmlns:a16="http://schemas.microsoft.com/office/drawing/2014/main" id="{B54740A2-D42A-41D9-9E08-F68982CD2D86}"/>
                  </a:ext>
                </a:extLst>
              </p:cNvPr>
              <p:cNvSpPr txBox="1">
                <a:spLocks noChangeArrowheads="1"/>
              </p:cNvSpPr>
              <p:nvPr/>
            </p:nvSpPr>
            <p:spPr bwMode="auto">
              <a:xfrm rot="2110724">
                <a:off x="3136900" y="1705539"/>
                <a:ext cx="668338"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a:latin typeface="Tekton"/>
                  </a:rPr>
                  <a:t>42</a:t>
                </a:r>
              </a:p>
            </p:txBody>
          </p:sp>
          <p:sp>
            <p:nvSpPr>
              <p:cNvPr id="130094" name="Text Box 52">
                <a:extLst>
                  <a:ext uri="{FF2B5EF4-FFF2-40B4-BE49-F238E27FC236}">
                    <a16:creationId xmlns:a16="http://schemas.microsoft.com/office/drawing/2014/main" id="{2B950F0E-BC97-4714-A8F6-6B37C2AEB9EE}"/>
                  </a:ext>
                </a:extLst>
              </p:cNvPr>
              <p:cNvSpPr txBox="1">
                <a:spLocks noChangeArrowheads="1"/>
              </p:cNvSpPr>
              <p:nvPr/>
            </p:nvSpPr>
            <p:spPr bwMode="auto">
              <a:xfrm rot="2244911">
                <a:off x="6856314" y="5776041"/>
                <a:ext cx="701871"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Franklin Gothic Demi" panose="020B0703020102020204" pitchFamily="34" charset="0"/>
                  </a:rPr>
                  <a:t>43</a:t>
                </a:r>
              </a:p>
            </p:txBody>
          </p:sp>
          <p:sp>
            <p:nvSpPr>
              <p:cNvPr id="130095" name="Text Box 53">
                <a:extLst>
                  <a:ext uri="{FF2B5EF4-FFF2-40B4-BE49-F238E27FC236}">
                    <a16:creationId xmlns:a16="http://schemas.microsoft.com/office/drawing/2014/main" id="{F2C385C5-1AA8-47F6-B584-341BCB5259BE}"/>
                  </a:ext>
                </a:extLst>
              </p:cNvPr>
              <p:cNvSpPr txBox="1">
                <a:spLocks noChangeArrowheads="1"/>
              </p:cNvSpPr>
              <p:nvPr/>
            </p:nvSpPr>
            <p:spPr bwMode="auto">
              <a:xfrm rot="1606631">
                <a:off x="6963431" y="3103560"/>
                <a:ext cx="468589" cy="86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Onyx" panose="04050602080702020203" pitchFamily="82" charset="0"/>
                  </a:rPr>
                  <a:t>44</a:t>
                </a:r>
              </a:p>
            </p:txBody>
          </p:sp>
          <p:sp>
            <p:nvSpPr>
              <p:cNvPr id="130096" name="Text Box 54">
                <a:extLst>
                  <a:ext uri="{FF2B5EF4-FFF2-40B4-BE49-F238E27FC236}">
                    <a16:creationId xmlns:a16="http://schemas.microsoft.com/office/drawing/2014/main" id="{4A8A77B5-61BB-4A43-8A70-E49E7555C3FF}"/>
                  </a:ext>
                </a:extLst>
              </p:cNvPr>
              <p:cNvSpPr txBox="1">
                <a:spLocks noChangeArrowheads="1"/>
              </p:cNvSpPr>
              <p:nvPr/>
            </p:nvSpPr>
            <p:spPr bwMode="auto">
              <a:xfrm rot="19947469">
                <a:off x="6458324" y="14200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45</a:t>
                </a:r>
              </a:p>
            </p:txBody>
          </p:sp>
          <p:sp>
            <p:nvSpPr>
              <p:cNvPr id="130097" name="Text Box 55">
                <a:extLst>
                  <a:ext uri="{FF2B5EF4-FFF2-40B4-BE49-F238E27FC236}">
                    <a16:creationId xmlns:a16="http://schemas.microsoft.com/office/drawing/2014/main" id="{8ACA4AE4-EC8F-4F20-AD1A-6BFC7DDB70BB}"/>
                  </a:ext>
                </a:extLst>
              </p:cNvPr>
              <p:cNvSpPr txBox="1">
                <a:spLocks noChangeArrowheads="1"/>
              </p:cNvSpPr>
              <p:nvPr/>
            </p:nvSpPr>
            <p:spPr bwMode="auto">
              <a:xfrm rot="8213527">
                <a:off x="342028" y="61742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46</a:t>
                </a:r>
              </a:p>
            </p:txBody>
          </p:sp>
          <p:sp>
            <p:nvSpPr>
              <p:cNvPr id="130098" name="Text Box 56">
                <a:extLst>
                  <a:ext uri="{FF2B5EF4-FFF2-40B4-BE49-F238E27FC236}">
                    <a16:creationId xmlns:a16="http://schemas.microsoft.com/office/drawing/2014/main" id="{6CBAAEAC-A9FA-4D52-97E2-5230EB945CD5}"/>
                  </a:ext>
                </a:extLst>
              </p:cNvPr>
              <p:cNvSpPr txBox="1">
                <a:spLocks noChangeArrowheads="1"/>
              </p:cNvSpPr>
              <p:nvPr/>
            </p:nvSpPr>
            <p:spPr bwMode="auto">
              <a:xfrm>
                <a:off x="838200" y="3810000"/>
                <a:ext cx="786392"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ahoma" panose="020B0604030504040204" pitchFamily="34" charset="0"/>
                  </a:rPr>
                  <a:t>47</a:t>
                </a:r>
              </a:p>
            </p:txBody>
          </p:sp>
          <p:sp>
            <p:nvSpPr>
              <p:cNvPr id="130099" name="Text Box 57">
                <a:extLst>
                  <a:ext uri="{FF2B5EF4-FFF2-40B4-BE49-F238E27FC236}">
                    <a16:creationId xmlns:a16="http://schemas.microsoft.com/office/drawing/2014/main" id="{A6D3922E-E0EA-4D28-86F5-2A33BA1B351F}"/>
                  </a:ext>
                </a:extLst>
              </p:cNvPr>
              <p:cNvSpPr txBox="1">
                <a:spLocks noChangeArrowheads="1"/>
              </p:cNvSpPr>
              <p:nvPr/>
            </p:nvSpPr>
            <p:spPr bwMode="auto">
              <a:xfrm rot="2922880">
                <a:off x="1354216" y="2225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48</a:t>
                </a:r>
              </a:p>
            </p:txBody>
          </p:sp>
          <p:sp>
            <p:nvSpPr>
              <p:cNvPr id="130100" name="Text Box 58">
                <a:extLst>
                  <a:ext uri="{FF2B5EF4-FFF2-40B4-BE49-F238E27FC236}">
                    <a16:creationId xmlns:a16="http://schemas.microsoft.com/office/drawing/2014/main" id="{E95AD689-5452-434B-81FA-E9C7B17F37AC}"/>
                  </a:ext>
                </a:extLst>
              </p:cNvPr>
              <p:cNvSpPr txBox="1">
                <a:spLocks noChangeArrowheads="1"/>
              </p:cNvSpPr>
              <p:nvPr/>
            </p:nvSpPr>
            <p:spPr bwMode="auto">
              <a:xfrm rot="12797947">
                <a:off x="3273799" y="4561604"/>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49</a:t>
                </a:r>
                <a:endParaRPr lang="en-US" altLang="en-US" sz="1600">
                  <a:latin typeface="Tekton"/>
                </a:endParaRPr>
              </a:p>
            </p:txBody>
          </p:sp>
          <p:sp>
            <p:nvSpPr>
              <p:cNvPr id="130101" name="Text Box 59">
                <a:extLst>
                  <a:ext uri="{FF2B5EF4-FFF2-40B4-BE49-F238E27FC236}">
                    <a16:creationId xmlns:a16="http://schemas.microsoft.com/office/drawing/2014/main" id="{04D85B57-6263-4AB4-A62E-647B9CB380E1}"/>
                  </a:ext>
                </a:extLst>
              </p:cNvPr>
              <p:cNvSpPr txBox="1">
                <a:spLocks noChangeArrowheads="1"/>
              </p:cNvSpPr>
              <p:nvPr/>
            </p:nvSpPr>
            <p:spPr bwMode="auto">
              <a:xfrm rot="12763484">
                <a:off x="5308795" y="3645842"/>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Marigold"/>
                  </a:rPr>
                  <a:t>50</a:t>
                </a:r>
              </a:p>
            </p:txBody>
          </p:sp>
          <p:sp>
            <p:nvSpPr>
              <p:cNvPr id="130102" name="Text Box 60">
                <a:extLst>
                  <a:ext uri="{FF2B5EF4-FFF2-40B4-BE49-F238E27FC236}">
                    <a16:creationId xmlns:a16="http://schemas.microsoft.com/office/drawing/2014/main" id="{BADF7901-92F2-4898-AAE9-A606CF820F10}"/>
                  </a:ext>
                </a:extLst>
              </p:cNvPr>
              <p:cNvSpPr txBox="1">
                <a:spLocks noChangeArrowheads="1"/>
              </p:cNvSpPr>
              <p:nvPr/>
            </p:nvSpPr>
            <p:spPr bwMode="auto">
              <a:xfrm>
                <a:off x="4438650" y="609600"/>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51</a:t>
                </a:r>
              </a:p>
            </p:txBody>
          </p:sp>
          <p:sp>
            <p:nvSpPr>
              <p:cNvPr id="130103" name="Text Box 61">
                <a:extLst>
                  <a:ext uri="{FF2B5EF4-FFF2-40B4-BE49-F238E27FC236}">
                    <a16:creationId xmlns:a16="http://schemas.microsoft.com/office/drawing/2014/main" id="{41D86BB5-0F54-4E43-BAE2-43C05DDF6FBB}"/>
                  </a:ext>
                </a:extLst>
              </p:cNvPr>
              <p:cNvSpPr txBox="1">
                <a:spLocks noChangeArrowheads="1"/>
              </p:cNvSpPr>
              <p:nvPr/>
            </p:nvSpPr>
            <p:spPr bwMode="auto">
              <a:xfrm rot="9279998">
                <a:off x="7593750" y="4929524"/>
                <a:ext cx="935151" cy="123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i="1">
                    <a:latin typeface="Tekton"/>
                  </a:rPr>
                  <a:t>52</a:t>
                </a:r>
              </a:p>
            </p:txBody>
          </p:sp>
          <p:sp>
            <p:nvSpPr>
              <p:cNvPr id="130104" name="Text Box 62">
                <a:extLst>
                  <a:ext uri="{FF2B5EF4-FFF2-40B4-BE49-F238E27FC236}">
                    <a16:creationId xmlns:a16="http://schemas.microsoft.com/office/drawing/2014/main" id="{B42CEF6B-CAC2-4ED0-AC83-802D91D3CEFC}"/>
                  </a:ext>
                </a:extLst>
              </p:cNvPr>
              <p:cNvSpPr txBox="1">
                <a:spLocks noChangeArrowheads="1"/>
              </p:cNvSpPr>
              <p:nvPr/>
            </p:nvSpPr>
            <p:spPr bwMode="auto">
              <a:xfrm rot="3561602">
                <a:off x="6985892" y="2251062"/>
                <a:ext cx="1084067" cy="87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53</a:t>
                </a:r>
              </a:p>
            </p:txBody>
          </p:sp>
          <p:sp>
            <p:nvSpPr>
              <p:cNvPr id="130105" name="Text Box 63">
                <a:extLst>
                  <a:ext uri="{FF2B5EF4-FFF2-40B4-BE49-F238E27FC236}">
                    <a16:creationId xmlns:a16="http://schemas.microsoft.com/office/drawing/2014/main" id="{7BA272A4-E66E-475B-98EF-030CF8E28B72}"/>
                  </a:ext>
                </a:extLst>
              </p:cNvPr>
              <p:cNvSpPr txBox="1">
                <a:spLocks noChangeArrowheads="1"/>
              </p:cNvSpPr>
              <p:nvPr/>
            </p:nvSpPr>
            <p:spPr bwMode="auto">
              <a:xfrm rot="4178586">
                <a:off x="5998244" y="11299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54</a:t>
                </a:r>
              </a:p>
            </p:txBody>
          </p:sp>
          <p:sp>
            <p:nvSpPr>
              <p:cNvPr id="130106" name="Text Box 64">
                <a:extLst>
                  <a:ext uri="{FF2B5EF4-FFF2-40B4-BE49-F238E27FC236}">
                    <a16:creationId xmlns:a16="http://schemas.microsoft.com/office/drawing/2014/main" id="{FD6C8CFC-36BE-4409-AE48-D5F42F6A4550}"/>
                  </a:ext>
                </a:extLst>
              </p:cNvPr>
              <p:cNvSpPr txBox="1">
                <a:spLocks noChangeArrowheads="1"/>
              </p:cNvSpPr>
              <p:nvPr/>
            </p:nvSpPr>
            <p:spPr bwMode="auto">
              <a:xfrm rot="2585924">
                <a:off x="1256136" y="4597695"/>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54</a:t>
                </a:r>
              </a:p>
            </p:txBody>
          </p:sp>
          <p:sp>
            <p:nvSpPr>
              <p:cNvPr id="130107" name="Text Box 65">
                <a:extLst>
                  <a:ext uri="{FF2B5EF4-FFF2-40B4-BE49-F238E27FC236}">
                    <a16:creationId xmlns:a16="http://schemas.microsoft.com/office/drawing/2014/main" id="{F8AF90A9-1C7A-4CA2-ABCF-75296C1D5E11}"/>
                  </a:ext>
                </a:extLst>
              </p:cNvPr>
              <p:cNvSpPr txBox="1">
                <a:spLocks noChangeArrowheads="1"/>
              </p:cNvSpPr>
              <p:nvPr/>
            </p:nvSpPr>
            <p:spPr bwMode="auto">
              <a:xfrm rot="19880457">
                <a:off x="2341995" y="3048640"/>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56</a:t>
                </a:r>
              </a:p>
            </p:txBody>
          </p:sp>
          <p:sp>
            <p:nvSpPr>
              <p:cNvPr id="130108" name="Text Box 66">
                <a:extLst>
                  <a:ext uri="{FF2B5EF4-FFF2-40B4-BE49-F238E27FC236}">
                    <a16:creationId xmlns:a16="http://schemas.microsoft.com/office/drawing/2014/main" id="{D6797766-1A8D-49D0-841A-13ABBDA3808E}"/>
                  </a:ext>
                </a:extLst>
              </p:cNvPr>
              <p:cNvSpPr txBox="1">
                <a:spLocks noChangeArrowheads="1"/>
              </p:cNvSpPr>
              <p:nvPr/>
            </p:nvSpPr>
            <p:spPr bwMode="auto">
              <a:xfrm rot="18144496">
                <a:off x="2063719" y="953728"/>
                <a:ext cx="908111"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57</a:t>
                </a:r>
              </a:p>
            </p:txBody>
          </p:sp>
          <p:sp>
            <p:nvSpPr>
              <p:cNvPr id="130109" name="Text Box 67">
                <a:extLst>
                  <a:ext uri="{FF2B5EF4-FFF2-40B4-BE49-F238E27FC236}">
                    <a16:creationId xmlns:a16="http://schemas.microsoft.com/office/drawing/2014/main" id="{C167A889-635B-4FD4-A426-365997F94CB6}"/>
                  </a:ext>
                </a:extLst>
              </p:cNvPr>
              <p:cNvSpPr txBox="1">
                <a:spLocks noChangeArrowheads="1"/>
              </p:cNvSpPr>
              <p:nvPr/>
            </p:nvSpPr>
            <p:spPr bwMode="auto">
              <a:xfrm>
                <a:off x="3886200" y="5105400"/>
                <a:ext cx="854010"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i="1">
                    <a:latin typeface="Ozzie Black"/>
                  </a:rPr>
                  <a:t>58</a:t>
                </a:r>
              </a:p>
            </p:txBody>
          </p:sp>
          <p:sp>
            <p:nvSpPr>
              <p:cNvPr id="130110" name="Text Box 68">
                <a:extLst>
                  <a:ext uri="{FF2B5EF4-FFF2-40B4-BE49-F238E27FC236}">
                    <a16:creationId xmlns:a16="http://schemas.microsoft.com/office/drawing/2014/main" id="{1E4AFD63-EFBB-4F21-9A17-E5C0BD2913E0}"/>
                  </a:ext>
                </a:extLst>
              </p:cNvPr>
              <p:cNvSpPr txBox="1">
                <a:spLocks noChangeArrowheads="1"/>
              </p:cNvSpPr>
              <p:nvPr/>
            </p:nvSpPr>
            <p:spPr bwMode="auto">
              <a:xfrm rot="10546325">
                <a:off x="4393046" y="4023366"/>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59</a:t>
                </a:r>
              </a:p>
            </p:txBody>
          </p:sp>
          <p:sp>
            <p:nvSpPr>
              <p:cNvPr id="130111" name="Text Box 69">
                <a:extLst>
                  <a:ext uri="{FF2B5EF4-FFF2-40B4-BE49-F238E27FC236}">
                    <a16:creationId xmlns:a16="http://schemas.microsoft.com/office/drawing/2014/main" id="{09605E38-45A8-428B-9B74-C2633D8A199F}"/>
                  </a:ext>
                </a:extLst>
              </p:cNvPr>
              <p:cNvSpPr txBox="1">
                <a:spLocks noChangeArrowheads="1"/>
              </p:cNvSpPr>
              <p:nvPr/>
            </p:nvSpPr>
            <p:spPr bwMode="auto">
              <a:xfrm rot="8948575">
                <a:off x="4211714" y="1288479"/>
                <a:ext cx="904723"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ahoma" panose="020B0604030504040204" pitchFamily="34" charset="0"/>
                  </a:rPr>
                  <a:t>60</a:t>
                </a:r>
              </a:p>
            </p:txBody>
          </p:sp>
          <p:sp>
            <p:nvSpPr>
              <p:cNvPr id="130112" name="Text Box 70">
                <a:extLst>
                  <a:ext uri="{FF2B5EF4-FFF2-40B4-BE49-F238E27FC236}">
                    <a16:creationId xmlns:a16="http://schemas.microsoft.com/office/drawing/2014/main" id="{A20CDF8F-6088-4634-8D2D-1375D9BD3A68}"/>
                  </a:ext>
                </a:extLst>
              </p:cNvPr>
              <p:cNvSpPr txBox="1">
                <a:spLocks noChangeArrowheads="1"/>
              </p:cNvSpPr>
              <p:nvPr/>
            </p:nvSpPr>
            <p:spPr bwMode="auto">
              <a:xfrm rot="2929866">
                <a:off x="6044115" y="4627735"/>
                <a:ext cx="440322" cy="27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a:latin typeface="Tekton"/>
                  </a:rPr>
                  <a:t>61</a:t>
                </a:r>
              </a:p>
            </p:txBody>
          </p:sp>
          <p:sp>
            <p:nvSpPr>
              <p:cNvPr id="130113" name="Text Box 71">
                <a:extLst>
                  <a:ext uri="{FF2B5EF4-FFF2-40B4-BE49-F238E27FC236}">
                    <a16:creationId xmlns:a16="http://schemas.microsoft.com/office/drawing/2014/main" id="{3080C6D5-1AA8-4FFB-8C89-8E0C079FEC50}"/>
                  </a:ext>
                </a:extLst>
              </p:cNvPr>
              <p:cNvSpPr txBox="1">
                <a:spLocks noChangeArrowheads="1"/>
              </p:cNvSpPr>
              <p:nvPr/>
            </p:nvSpPr>
            <p:spPr bwMode="auto">
              <a:xfrm>
                <a:off x="8289925" y="230981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62</a:t>
                </a:r>
              </a:p>
            </p:txBody>
          </p:sp>
          <p:sp>
            <p:nvSpPr>
              <p:cNvPr id="130114" name="Text Box 72">
                <a:extLst>
                  <a:ext uri="{FF2B5EF4-FFF2-40B4-BE49-F238E27FC236}">
                    <a16:creationId xmlns:a16="http://schemas.microsoft.com/office/drawing/2014/main" id="{BD5FBA53-DCC2-4F94-8E27-9699A5EDFBEA}"/>
                  </a:ext>
                </a:extLst>
              </p:cNvPr>
              <p:cNvSpPr txBox="1">
                <a:spLocks noChangeArrowheads="1"/>
              </p:cNvSpPr>
              <p:nvPr/>
            </p:nvSpPr>
            <p:spPr bwMode="auto">
              <a:xfrm rot="16930510">
                <a:off x="7615390" y="1328379"/>
                <a:ext cx="491821" cy="32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a:latin typeface="Tekton"/>
                  </a:rPr>
                  <a:t>63</a:t>
                </a:r>
              </a:p>
            </p:txBody>
          </p:sp>
          <p:sp>
            <p:nvSpPr>
              <p:cNvPr id="130115" name="Text Box 73">
                <a:extLst>
                  <a:ext uri="{FF2B5EF4-FFF2-40B4-BE49-F238E27FC236}">
                    <a16:creationId xmlns:a16="http://schemas.microsoft.com/office/drawing/2014/main" id="{D2FB4DAA-35D9-4880-8834-98D559D42360}"/>
                  </a:ext>
                </a:extLst>
              </p:cNvPr>
              <p:cNvSpPr txBox="1">
                <a:spLocks noChangeArrowheads="1"/>
              </p:cNvSpPr>
              <p:nvPr/>
            </p:nvSpPr>
            <p:spPr bwMode="auto">
              <a:xfrm rot="18626004">
                <a:off x="2198732" y="4649251"/>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64</a:t>
                </a:r>
              </a:p>
            </p:txBody>
          </p:sp>
          <p:sp>
            <p:nvSpPr>
              <p:cNvPr id="130116" name="Text Box 74">
                <a:extLst>
                  <a:ext uri="{FF2B5EF4-FFF2-40B4-BE49-F238E27FC236}">
                    <a16:creationId xmlns:a16="http://schemas.microsoft.com/office/drawing/2014/main" id="{851B6FE9-E7DD-43F7-A28E-BD5436E289D1}"/>
                  </a:ext>
                </a:extLst>
              </p:cNvPr>
              <p:cNvSpPr txBox="1">
                <a:spLocks noChangeArrowheads="1"/>
              </p:cNvSpPr>
              <p:nvPr/>
            </p:nvSpPr>
            <p:spPr bwMode="auto">
              <a:xfrm rot="3871547">
                <a:off x="1718124" y="2656765"/>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65</a:t>
                </a:r>
              </a:p>
            </p:txBody>
          </p:sp>
          <p:sp>
            <p:nvSpPr>
              <p:cNvPr id="130117" name="Text Box 75">
                <a:extLst>
                  <a:ext uri="{FF2B5EF4-FFF2-40B4-BE49-F238E27FC236}">
                    <a16:creationId xmlns:a16="http://schemas.microsoft.com/office/drawing/2014/main" id="{6861F03D-849B-4BF2-9D85-12201F47D08D}"/>
                  </a:ext>
                </a:extLst>
              </p:cNvPr>
              <p:cNvSpPr txBox="1">
                <a:spLocks noChangeArrowheads="1"/>
              </p:cNvSpPr>
              <p:nvPr/>
            </p:nvSpPr>
            <p:spPr bwMode="auto">
              <a:xfrm rot="4606073">
                <a:off x="1108524" y="18185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66</a:t>
                </a:r>
              </a:p>
            </p:txBody>
          </p:sp>
          <p:sp>
            <p:nvSpPr>
              <p:cNvPr id="130118" name="Text Box 76">
                <a:extLst>
                  <a:ext uri="{FF2B5EF4-FFF2-40B4-BE49-F238E27FC236}">
                    <a16:creationId xmlns:a16="http://schemas.microsoft.com/office/drawing/2014/main" id="{E9CDACD3-F04B-4CA9-8F70-1C9EA2010064}"/>
                  </a:ext>
                </a:extLst>
              </p:cNvPr>
              <p:cNvSpPr txBox="1">
                <a:spLocks noChangeArrowheads="1"/>
              </p:cNvSpPr>
              <p:nvPr/>
            </p:nvSpPr>
            <p:spPr bwMode="auto">
              <a:xfrm rot="2166845">
                <a:off x="5008995" y="60204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67</a:t>
                </a:r>
                <a:endParaRPr lang="en-US" altLang="en-US" sz="1600">
                  <a:latin typeface="Tekton"/>
                </a:endParaRPr>
              </a:p>
            </p:txBody>
          </p:sp>
          <p:sp>
            <p:nvSpPr>
              <p:cNvPr id="130119" name="Text Box 77">
                <a:extLst>
                  <a:ext uri="{FF2B5EF4-FFF2-40B4-BE49-F238E27FC236}">
                    <a16:creationId xmlns:a16="http://schemas.microsoft.com/office/drawing/2014/main" id="{DDECBCC9-00C7-454D-BCF1-66B6829F5650}"/>
                  </a:ext>
                </a:extLst>
              </p:cNvPr>
              <p:cNvSpPr txBox="1">
                <a:spLocks noChangeArrowheads="1"/>
              </p:cNvSpPr>
              <p:nvPr/>
            </p:nvSpPr>
            <p:spPr bwMode="auto">
              <a:xfrm rot="20284888">
                <a:off x="3071125" y="2209154"/>
                <a:ext cx="877676"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Stencil" panose="040409050D0802020404" pitchFamily="82" charset="0"/>
                  </a:rPr>
                  <a:t>68</a:t>
                </a:r>
              </a:p>
            </p:txBody>
          </p:sp>
          <p:sp>
            <p:nvSpPr>
              <p:cNvPr id="130120" name="Text Box 78">
                <a:extLst>
                  <a:ext uri="{FF2B5EF4-FFF2-40B4-BE49-F238E27FC236}">
                    <a16:creationId xmlns:a16="http://schemas.microsoft.com/office/drawing/2014/main" id="{823FD7DF-14DC-46A3-9715-CA63E034725E}"/>
                  </a:ext>
                </a:extLst>
              </p:cNvPr>
              <p:cNvSpPr txBox="1">
                <a:spLocks noChangeArrowheads="1"/>
              </p:cNvSpPr>
              <p:nvPr/>
            </p:nvSpPr>
            <p:spPr bwMode="auto">
              <a:xfrm rot="3633748">
                <a:off x="4308924" y="4469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69</a:t>
                </a:r>
              </a:p>
            </p:txBody>
          </p:sp>
          <p:sp>
            <p:nvSpPr>
              <p:cNvPr id="130121" name="Text Box 79">
                <a:extLst>
                  <a:ext uri="{FF2B5EF4-FFF2-40B4-BE49-F238E27FC236}">
                    <a16:creationId xmlns:a16="http://schemas.microsoft.com/office/drawing/2014/main" id="{BB04FAC9-34C4-42E6-85D5-356CC0D8B0B0}"/>
                  </a:ext>
                </a:extLst>
              </p:cNvPr>
              <p:cNvSpPr txBox="1">
                <a:spLocks noChangeArrowheads="1"/>
              </p:cNvSpPr>
              <p:nvPr/>
            </p:nvSpPr>
            <p:spPr bwMode="auto">
              <a:xfrm rot="19178122">
                <a:off x="7581028" y="61742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70</a:t>
                </a:r>
              </a:p>
            </p:txBody>
          </p:sp>
          <p:sp>
            <p:nvSpPr>
              <p:cNvPr id="130122" name="Text Box 80">
                <a:extLst>
                  <a:ext uri="{FF2B5EF4-FFF2-40B4-BE49-F238E27FC236}">
                    <a16:creationId xmlns:a16="http://schemas.microsoft.com/office/drawing/2014/main" id="{270BC927-534B-4E76-8763-356B95858FE5}"/>
                  </a:ext>
                </a:extLst>
              </p:cNvPr>
              <p:cNvSpPr txBox="1">
                <a:spLocks noChangeArrowheads="1"/>
              </p:cNvSpPr>
              <p:nvPr/>
            </p:nvSpPr>
            <p:spPr bwMode="auto">
              <a:xfrm rot="9811790">
                <a:off x="8182408" y="4015428"/>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71</a:t>
                </a:r>
              </a:p>
            </p:txBody>
          </p:sp>
          <p:sp>
            <p:nvSpPr>
              <p:cNvPr id="130123" name="Text Box 81">
                <a:extLst>
                  <a:ext uri="{FF2B5EF4-FFF2-40B4-BE49-F238E27FC236}">
                    <a16:creationId xmlns:a16="http://schemas.microsoft.com/office/drawing/2014/main" id="{19FE297A-6CE0-41EF-8111-9784DBFC1073}"/>
                  </a:ext>
                </a:extLst>
              </p:cNvPr>
              <p:cNvSpPr txBox="1">
                <a:spLocks noChangeArrowheads="1"/>
              </p:cNvSpPr>
              <p:nvPr/>
            </p:nvSpPr>
            <p:spPr bwMode="auto">
              <a:xfrm rot="17756116">
                <a:off x="8048890" y="258576"/>
                <a:ext cx="942444" cy="74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72</a:t>
                </a:r>
              </a:p>
            </p:txBody>
          </p:sp>
          <p:sp>
            <p:nvSpPr>
              <p:cNvPr id="130124" name="Text Box 82">
                <a:extLst>
                  <a:ext uri="{FF2B5EF4-FFF2-40B4-BE49-F238E27FC236}">
                    <a16:creationId xmlns:a16="http://schemas.microsoft.com/office/drawing/2014/main" id="{0BA4A4D2-328D-418D-9E7F-969BA1FA251D}"/>
                  </a:ext>
                </a:extLst>
              </p:cNvPr>
              <p:cNvSpPr txBox="1">
                <a:spLocks noChangeArrowheads="1"/>
              </p:cNvSpPr>
              <p:nvPr/>
            </p:nvSpPr>
            <p:spPr bwMode="auto">
              <a:xfrm rot="2513499">
                <a:off x="454620" y="5679771"/>
                <a:ext cx="522684"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OCR A Extended" panose="02010509020102010303" pitchFamily="50" charset="0"/>
                  </a:rPr>
                  <a:t>73</a:t>
                </a:r>
              </a:p>
            </p:txBody>
          </p:sp>
          <p:sp>
            <p:nvSpPr>
              <p:cNvPr id="130125" name="Text Box 83">
                <a:extLst>
                  <a:ext uri="{FF2B5EF4-FFF2-40B4-BE49-F238E27FC236}">
                    <a16:creationId xmlns:a16="http://schemas.microsoft.com/office/drawing/2014/main" id="{880811D7-F7A5-4892-A97B-9409F3B22790}"/>
                  </a:ext>
                </a:extLst>
              </p:cNvPr>
              <p:cNvSpPr txBox="1">
                <a:spLocks noChangeArrowheads="1"/>
              </p:cNvSpPr>
              <p:nvPr/>
            </p:nvSpPr>
            <p:spPr bwMode="auto">
              <a:xfrm rot="3238788">
                <a:off x="769242" y="2435213"/>
                <a:ext cx="1084067" cy="87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74</a:t>
                </a:r>
              </a:p>
            </p:txBody>
          </p:sp>
          <p:sp>
            <p:nvSpPr>
              <p:cNvPr id="130126" name="Text Box 84">
                <a:extLst>
                  <a:ext uri="{FF2B5EF4-FFF2-40B4-BE49-F238E27FC236}">
                    <a16:creationId xmlns:a16="http://schemas.microsoft.com/office/drawing/2014/main" id="{C6E63566-CEBE-48A0-9E6F-C774B0F9898A}"/>
                  </a:ext>
                </a:extLst>
              </p:cNvPr>
              <p:cNvSpPr txBox="1">
                <a:spLocks noChangeArrowheads="1"/>
              </p:cNvSpPr>
              <p:nvPr/>
            </p:nvSpPr>
            <p:spPr bwMode="auto">
              <a:xfrm rot="18622274">
                <a:off x="207913" y="989538"/>
                <a:ext cx="560487" cy="3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75</a:t>
                </a:r>
              </a:p>
            </p:txBody>
          </p:sp>
          <p:sp>
            <p:nvSpPr>
              <p:cNvPr id="130127" name="Text Box 85">
                <a:extLst>
                  <a:ext uri="{FF2B5EF4-FFF2-40B4-BE49-F238E27FC236}">
                    <a16:creationId xmlns:a16="http://schemas.microsoft.com/office/drawing/2014/main" id="{C32D6296-3C88-4285-9520-8CE74F08E2CF}"/>
                  </a:ext>
                </a:extLst>
              </p:cNvPr>
              <p:cNvSpPr txBox="1">
                <a:spLocks noChangeArrowheads="1"/>
              </p:cNvSpPr>
              <p:nvPr/>
            </p:nvSpPr>
            <p:spPr bwMode="auto">
              <a:xfrm rot="19964222">
                <a:off x="5545733" y="5117078"/>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76</a:t>
                </a:r>
                <a:endParaRPr lang="en-US" altLang="en-US" sz="1600">
                  <a:latin typeface="Tekton"/>
                </a:endParaRPr>
              </a:p>
            </p:txBody>
          </p:sp>
          <p:sp>
            <p:nvSpPr>
              <p:cNvPr id="130128" name="Text Box 86">
                <a:extLst>
                  <a:ext uri="{FF2B5EF4-FFF2-40B4-BE49-F238E27FC236}">
                    <a16:creationId xmlns:a16="http://schemas.microsoft.com/office/drawing/2014/main" id="{5572369B-1B11-46EB-A35F-0167153EF37A}"/>
                  </a:ext>
                </a:extLst>
              </p:cNvPr>
              <p:cNvSpPr txBox="1">
                <a:spLocks noChangeArrowheads="1"/>
              </p:cNvSpPr>
              <p:nvPr/>
            </p:nvSpPr>
            <p:spPr bwMode="auto">
              <a:xfrm rot="7637529">
                <a:off x="4105945" y="23491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77</a:t>
                </a:r>
              </a:p>
            </p:txBody>
          </p:sp>
          <p:sp>
            <p:nvSpPr>
              <p:cNvPr id="130129" name="Text Box 87">
                <a:extLst>
                  <a:ext uri="{FF2B5EF4-FFF2-40B4-BE49-F238E27FC236}">
                    <a16:creationId xmlns:a16="http://schemas.microsoft.com/office/drawing/2014/main" id="{1AF3E319-191D-40AF-A2DF-72E0607F48F0}"/>
                  </a:ext>
                </a:extLst>
              </p:cNvPr>
              <p:cNvSpPr txBox="1">
                <a:spLocks noChangeArrowheads="1"/>
              </p:cNvSpPr>
              <p:nvPr/>
            </p:nvSpPr>
            <p:spPr bwMode="auto">
              <a:xfrm rot="4383582">
                <a:off x="5358314" y="1122535"/>
                <a:ext cx="440322" cy="27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a:latin typeface="Tekton"/>
                  </a:rPr>
                  <a:t>78</a:t>
                </a:r>
              </a:p>
            </p:txBody>
          </p:sp>
          <p:sp>
            <p:nvSpPr>
              <p:cNvPr id="130130" name="Text Box 88">
                <a:extLst>
                  <a:ext uri="{FF2B5EF4-FFF2-40B4-BE49-F238E27FC236}">
                    <a16:creationId xmlns:a16="http://schemas.microsoft.com/office/drawing/2014/main" id="{A0AC57DB-B110-4472-92D2-9AAF6F1906C5}"/>
                  </a:ext>
                </a:extLst>
              </p:cNvPr>
              <p:cNvSpPr txBox="1">
                <a:spLocks noChangeArrowheads="1"/>
              </p:cNvSpPr>
              <p:nvPr/>
            </p:nvSpPr>
            <p:spPr bwMode="auto">
              <a:xfrm>
                <a:off x="6172200" y="60198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79</a:t>
                </a:r>
              </a:p>
            </p:txBody>
          </p:sp>
          <p:sp>
            <p:nvSpPr>
              <p:cNvPr id="130131" name="Text Box 89">
                <a:extLst>
                  <a:ext uri="{FF2B5EF4-FFF2-40B4-BE49-F238E27FC236}">
                    <a16:creationId xmlns:a16="http://schemas.microsoft.com/office/drawing/2014/main" id="{CB1DA314-8D68-4972-9CB0-2A797970DAE8}"/>
                  </a:ext>
                </a:extLst>
              </p:cNvPr>
              <p:cNvSpPr txBox="1">
                <a:spLocks noChangeArrowheads="1"/>
              </p:cNvSpPr>
              <p:nvPr/>
            </p:nvSpPr>
            <p:spPr bwMode="auto">
              <a:xfrm rot="2913047">
                <a:off x="6081979" y="2347726"/>
                <a:ext cx="942444" cy="74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80</a:t>
                </a:r>
              </a:p>
            </p:txBody>
          </p:sp>
          <p:sp>
            <p:nvSpPr>
              <p:cNvPr id="4186" name="Text Box 90">
                <a:extLst>
                  <a:ext uri="{FF2B5EF4-FFF2-40B4-BE49-F238E27FC236}">
                    <a16:creationId xmlns:a16="http://schemas.microsoft.com/office/drawing/2014/main" id="{853BD9B0-7892-46FE-B6C6-9219790FBCD8}"/>
                  </a:ext>
                </a:extLst>
              </p:cNvPr>
              <p:cNvSpPr txBox="1">
                <a:spLocks noChangeArrowheads="1"/>
              </p:cNvSpPr>
              <p:nvPr/>
            </p:nvSpPr>
            <p:spPr bwMode="auto">
              <a:xfrm rot="18820016">
                <a:off x="6436011" y="1671989"/>
                <a:ext cx="783653" cy="551759"/>
              </a:xfrm>
              <a:prstGeom prst="rect">
                <a:avLst/>
              </a:prstGeom>
              <a:noFill/>
              <a:ln w="9525">
                <a:noFill/>
                <a:miter lim="800000"/>
                <a:headEnd/>
                <a:tailEnd/>
              </a:ln>
              <a:effectLst/>
            </p:spPr>
            <p:txBody>
              <a:bodyPr wrap="none">
                <a:spAutoFit/>
              </a:bodyPr>
              <a:lstStyle/>
              <a:p>
                <a:pPr eaLnBrk="1" hangingPunct="1">
                  <a:defRPr/>
                </a:pPr>
                <a:r>
                  <a:rPr lang="en-US" sz="2800" i="1" dirty="0">
                    <a:effectLst>
                      <a:outerShdw blurRad="38100" dist="38100" dir="2700000" algn="tl">
                        <a:srgbClr val="C0C0C0"/>
                      </a:outerShdw>
                    </a:effectLst>
                    <a:latin typeface="Arial" charset="0"/>
                  </a:rPr>
                  <a:t>81</a:t>
                </a:r>
              </a:p>
            </p:txBody>
          </p:sp>
          <p:sp>
            <p:nvSpPr>
              <p:cNvPr id="130133" name="Text Box 91">
                <a:extLst>
                  <a:ext uri="{FF2B5EF4-FFF2-40B4-BE49-F238E27FC236}">
                    <a16:creationId xmlns:a16="http://schemas.microsoft.com/office/drawing/2014/main" id="{0308B3DD-9043-43EE-A1A5-695BB252A7AD}"/>
                  </a:ext>
                </a:extLst>
              </p:cNvPr>
              <p:cNvSpPr txBox="1">
                <a:spLocks noChangeArrowheads="1"/>
              </p:cNvSpPr>
              <p:nvPr/>
            </p:nvSpPr>
            <p:spPr bwMode="auto">
              <a:xfrm rot="6802566">
                <a:off x="2403925" y="58571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82</a:t>
                </a:r>
              </a:p>
            </p:txBody>
          </p:sp>
          <p:sp>
            <p:nvSpPr>
              <p:cNvPr id="130134" name="Text Box 92">
                <a:extLst>
                  <a:ext uri="{FF2B5EF4-FFF2-40B4-BE49-F238E27FC236}">
                    <a16:creationId xmlns:a16="http://schemas.microsoft.com/office/drawing/2014/main" id="{CC70B1D0-A37D-4F57-9D4B-6663EADCE2BA}"/>
                  </a:ext>
                </a:extLst>
              </p:cNvPr>
              <p:cNvSpPr txBox="1">
                <a:spLocks noChangeArrowheads="1"/>
              </p:cNvSpPr>
              <p:nvPr/>
            </p:nvSpPr>
            <p:spPr bwMode="auto">
              <a:xfrm rot="9860308">
                <a:off x="1489330" y="3267940"/>
                <a:ext cx="742441"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Bookshelf Symbol 1"/>
                  </a:rPr>
                  <a:t>83</a:t>
                </a:r>
              </a:p>
            </p:txBody>
          </p:sp>
          <p:sp>
            <p:nvSpPr>
              <p:cNvPr id="130135" name="Text Box 93">
                <a:extLst>
                  <a:ext uri="{FF2B5EF4-FFF2-40B4-BE49-F238E27FC236}">
                    <a16:creationId xmlns:a16="http://schemas.microsoft.com/office/drawing/2014/main" id="{72124845-C26B-4C36-826D-D032D26F2048}"/>
                  </a:ext>
                </a:extLst>
              </p:cNvPr>
              <p:cNvSpPr txBox="1">
                <a:spLocks noChangeArrowheads="1"/>
              </p:cNvSpPr>
              <p:nvPr/>
            </p:nvSpPr>
            <p:spPr bwMode="auto">
              <a:xfrm rot="2896765">
                <a:off x="2254227" y="1813803"/>
                <a:ext cx="517571"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Bernard MT Condensed" panose="02050806060905020404" pitchFamily="18" charset="0"/>
                  </a:rPr>
                  <a:t>84</a:t>
                </a:r>
              </a:p>
            </p:txBody>
          </p:sp>
          <p:sp>
            <p:nvSpPr>
              <p:cNvPr id="130136" name="Text Box 94">
                <a:extLst>
                  <a:ext uri="{FF2B5EF4-FFF2-40B4-BE49-F238E27FC236}">
                    <a16:creationId xmlns:a16="http://schemas.microsoft.com/office/drawing/2014/main" id="{F7E4E957-8788-4BFE-AA16-04570101FA9E}"/>
                  </a:ext>
                </a:extLst>
              </p:cNvPr>
              <p:cNvSpPr txBox="1">
                <a:spLocks noChangeArrowheads="1"/>
              </p:cNvSpPr>
              <p:nvPr/>
            </p:nvSpPr>
            <p:spPr bwMode="auto">
              <a:xfrm rot="1258293">
                <a:off x="3065456" y="5539191"/>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85</a:t>
                </a:r>
                <a:endParaRPr lang="en-US" altLang="en-US" sz="1600">
                  <a:latin typeface="Tekton"/>
                </a:endParaRPr>
              </a:p>
            </p:txBody>
          </p:sp>
          <p:sp>
            <p:nvSpPr>
              <p:cNvPr id="130137" name="Text Box 95">
                <a:extLst>
                  <a:ext uri="{FF2B5EF4-FFF2-40B4-BE49-F238E27FC236}">
                    <a16:creationId xmlns:a16="http://schemas.microsoft.com/office/drawing/2014/main" id="{4CFB7D16-0839-4239-BD57-D4B0218289E3}"/>
                  </a:ext>
                </a:extLst>
              </p:cNvPr>
              <p:cNvSpPr txBox="1">
                <a:spLocks noChangeArrowheads="1"/>
              </p:cNvSpPr>
              <p:nvPr/>
            </p:nvSpPr>
            <p:spPr bwMode="auto">
              <a:xfrm rot="18343018">
                <a:off x="5322932" y="2363252"/>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86</a:t>
                </a:r>
              </a:p>
            </p:txBody>
          </p:sp>
          <p:sp>
            <p:nvSpPr>
              <p:cNvPr id="130138" name="Text Box 96">
                <a:extLst>
                  <a:ext uri="{FF2B5EF4-FFF2-40B4-BE49-F238E27FC236}">
                    <a16:creationId xmlns:a16="http://schemas.microsoft.com/office/drawing/2014/main" id="{FE0D8068-4635-4706-9DB8-15F1038AA08F}"/>
                  </a:ext>
                </a:extLst>
              </p:cNvPr>
              <p:cNvSpPr txBox="1">
                <a:spLocks noChangeArrowheads="1"/>
              </p:cNvSpPr>
              <p:nvPr/>
            </p:nvSpPr>
            <p:spPr bwMode="auto">
              <a:xfrm rot="19293296">
                <a:off x="3103995" y="1530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87</a:t>
                </a:r>
              </a:p>
            </p:txBody>
          </p:sp>
          <p:sp>
            <p:nvSpPr>
              <p:cNvPr id="130139" name="Text Box 97">
                <a:extLst>
                  <a:ext uri="{FF2B5EF4-FFF2-40B4-BE49-F238E27FC236}">
                    <a16:creationId xmlns:a16="http://schemas.microsoft.com/office/drawing/2014/main" id="{C585FBFC-D851-4E54-8AF1-6F39D9A2E938}"/>
                  </a:ext>
                </a:extLst>
              </p:cNvPr>
              <p:cNvSpPr txBox="1">
                <a:spLocks noChangeArrowheads="1"/>
              </p:cNvSpPr>
              <p:nvPr/>
            </p:nvSpPr>
            <p:spPr bwMode="auto">
              <a:xfrm rot="18475955">
                <a:off x="7052125" y="5476165"/>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88</a:t>
                </a:r>
              </a:p>
            </p:txBody>
          </p:sp>
          <p:sp>
            <p:nvSpPr>
              <p:cNvPr id="130140" name="Text Box 98">
                <a:extLst>
                  <a:ext uri="{FF2B5EF4-FFF2-40B4-BE49-F238E27FC236}">
                    <a16:creationId xmlns:a16="http://schemas.microsoft.com/office/drawing/2014/main" id="{E31EE153-0CF6-4AE3-B551-E28673901629}"/>
                  </a:ext>
                </a:extLst>
              </p:cNvPr>
              <p:cNvSpPr txBox="1">
                <a:spLocks noChangeArrowheads="1"/>
              </p:cNvSpPr>
              <p:nvPr/>
            </p:nvSpPr>
            <p:spPr bwMode="auto">
              <a:xfrm rot="10381764">
                <a:off x="7901020" y="3061717"/>
                <a:ext cx="854010"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89</a:t>
                </a:r>
              </a:p>
            </p:txBody>
          </p:sp>
          <p:sp>
            <p:nvSpPr>
              <p:cNvPr id="130141" name="Text Box 99">
                <a:extLst>
                  <a:ext uri="{FF2B5EF4-FFF2-40B4-BE49-F238E27FC236}">
                    <a16:creationId xmlns:a16="http://schemas.microsoft.com/office/drawing/2014/main" id="{977D245E-12B1-4C3C-8684-47E38CF54821}"/>
                  </a:ext>
                </a:extLst>
              </p:cNvPr>
              <p:cNvSpPr txBox="1">
                <a:spLocks noChangeArrowheads="1"/>
              </p:cNvSpPr>
              <p:nvPr/>
            </p:nvSpPr>
            <p:spPr bwMode="auto">
              <a:xfrm rot="1452739">
                <a:off x="7683391" y="1817346"/>
                <a:ext cx="441542" cy="494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Old English"/>
                  </a:rPr>
                  <a:t>90</a:t>
                </a:r>
              </a:p>
            </p:txBody>
          </p:sp>
          <p:sp>
            <p:nvSpPr>
              <p:cNvPr id="130142" name="Text Box 208">
                <a:extLst>
                  <a:ext uri="{FF2B5EF4-FFF2-40B4-BE49-F238E27FC236}">
                    <a16:creationId xmlns:a16="http://schemas.microsoft.com/office/drawing/2014/main" id="{5940A2CA-AF51-407D-B25C-63A387BE4DDD}"/>
                  </a:ext>
                </a:extLst>
              </p:cNvPr>
              <p:cNvSpPr txBox="1">
                <a:spLocks noChangeArrowheads="1"/>
              </p:cNvSpPr>
              <p:nvPr/>
            </p:nvSpPr>
            <p:spPr bwMode="auto">
              <a:xfrm>
                <a:off x="4022724" y="4765675"/>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40</a:t>
                </a:r>
              </a:p>
            </p:txBody>
          </p:sp>
        </p:gr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2">
            <a:extLst>
              <a:ext uri="{FF2B5EF4-FFF2-40B4-BE49-F238E27FC236}">
                <a16:creationId xmlns:a16="http://schemas.microsoft.com/office/drawing/2014/main" id="{82A97248-E52B-40D8-A39E-E9D3F89EBEBC}"/>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32099" name="Content Placeholder 3">
            <a:extLst>
              <a:ext uri="{FF2B5EF4-FFF2-40B4-BE49-F238E27FC236}">
                <a16:creationId xmlns:a16="http://schemas.microsoft.com/office/drawing/2014/main" id="{3B0C73D3-A4FC-4DB6-82EB-59597D55FE43}"/>
              </a:ext>
            </a:extLst>
          </p:cNvPr>
          <p:cNvSpPr>
            <a:spLocks noGrp="1"/>
          </p:cNvSpPr>
          <p:nvPr>
            <p:ph idx="1"/>
          </p:nvPr>
        </p:nvSpPr>
        <p:spPr/>
        <p:txBody>
          <a:bodyPr/>
          <a:lstStyle/>
          <a:p>
            <a:pPr eaLnBrk="1" hangingPunct="1"/>
            <a:r>
              <a:rPr lang="en-US" altLang="en-US" sz="2000" dirty="0"/>
              <a:t>How did everybody do?</a:t>
            </a:r>
          </a:p>
          <a:p>
            <a:pPr eaLnBrk="1" hangingPunct="1"/>
            <a:endParaRPr lang="en-US" altLang="en-US" sz="2000" dirty="0"/>
          </a:p>
          <a:p>
            <a:pPr eaLnBrk="1" hangingPunct="1"/>
            <a:r>
              <a:rPr lang="en-US" altLang="en-US" sz="2000" dirty="0"/>
              <a:t>Who got the highest number?</a:t>
            </a:r>
          </a:p>
          <a:p>
            <a:pPr eaLnBrk="1" hangingPunct="1"/>
            <a:endParaRPr lang="en-US" altLang="en-US" sz="2000" dirty="0"/>
          </a:p>
          <a:p>
            <a:pPr eaLnBrk="1" hangingPunct="1"/>
            <a:r>
              <a:rPr lang="en-US" altLang="en-US" sz="2000" dirty="0"/>
              <a:t>How did this make you feel?</a:t>
            </a:r>
          </a:p>
          <a:p>
            <a:pPr eaLnBrk="1" hangingPunct="1"/>
            <a:endParaRPr lang="en-US" altLang="en-US" sz="2000" dirty="0"/>
          </a:p>
          <a:p>
            <a:pPr eaLnBrk="1" hangingPunct="1"/>
            <a:r>
              <a:rPr lang="en-US" altLang="en-US" sz="2000" dirty="0"/>
              <a:t>Does it seem familiar?</a:t>
            </a:r>
          </a:p>
          <a:p>
            <a:pPr eaLnBrk="1" hangingPunct="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099">
                                            <p:txEl>
                                              <p:pRg st="4" end="4"/>
                                            </p:txEl>
                                          </p:spTgt>
                                        </p:tgtEl>
                                        <p:attrNameLst>
                                          <p:attrName>style.visibility</p:attrName>
                                        </p:attrNameLst>
                                      </p:cBhvr>
                                      <p:to>
                                        <p:strVal val="visible"/>
                                      </p:to>
                                    </p:set>
                                    <p:animEffect transition="in" filter="fade">
                                      <p:cBhvr>
                                        <p:cTn id="7" dur="500"/>
                                        <p:tgtEl>
                                          <p:spTgt spid="132099">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099">
                                            <p:txEl>
                                              <p:pRg st="6" end="6"/>
                                            </p:txEl>
                                          </p:spTgt>
                                        </p:tgtEl>
                                        <p:attrNameLst>
                                          <p:attrName>style.visibility</p:attrName>
                                        </p:attrNameLst>
                                      </p:cBhvr>
                                      <p:to>
                                        <p:strVal val="visible"/>
                                      </p:to>
                                    </p:set>
                                    <p:animEffect transition="in" filter="fade">
                                      <p:cBhvr>
                                        <p:cTn id="12" dur="500"/>
                                        <p:tgtEl>
                                          <p:spTgt spid="1320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2">
            <a:extLst>
              <a:ext uri="{FF2B5EF4-FFF2-40B4-BE49-F238E27FC236}">
                <a16:creationId xmlns:a16="http://schemas.microsoft.com/office/drawing/2014/main" id="{18A159B7-1621-4EAA-9922-9DC5A8CC50CD}"/>
              </a:ext>
            </a:extLst>
          </p:cNvPr>
          <p:cNvSpPr>
            <a:spLocks noGrp="1"/>
          </p:cNvSpPr>
          <p:nvPr>
            <p:ph type="title"/>
          </p:nvPr>
        </p:nvSpPr>
        <p:spPr>
          <a:xfrm>
            <a:off x="1981200" y="427038"/>
            <a:ext cx="7239000" cy="792162"/>
          </a:xfrm>
        </p:spPr>
        <p:txBody>
          <a:bodyPr/>
          <a:lstStyle/>
          <a:p>
            <a:pPr eaLnBrk="1" hangingPunct="1"/>
            <a:r>
              <a:rPr lang="en-US" altLang="en-US"/>
              <a:t>Round 2</a:t>
            </a:r>
          </a:p>
        </p:txBody>
      </p:sp>
      <p:sp>
        <p:nvSpPr>
          <p:cNvPr id="136195" name="Content Placeholder 3">
            <a:extLst>
              <a:ext uri="{FF2B5EF4-FFF2-40B4-BE49-F238E27FC236}">
                <a16:creationId xmlns:a16="http://schemas.microsoft.com/office/drawing/2014/main" id="{A8B85260-34B2-4F1F-B35B-FA941C01C938}"/>
              </a:ext>
            </a:extLst>
          </p:cNvPr>
          <p:cNvSpPr>
            <a:spLocks noGrp="1"/>
          </p:cNvSpPr>
          <p:nvPr>
            <p:ph idx="1"/>
          </p:nvPr>
        </p:nvSpPr>
        <p:spPr>
          <a:xfrm>
            <a:off x="2209800" y="1371601"/>
            <a:ext cx="7924800" cy="4906963"/>
          </a:xfrm>
        </p:spPr>
        <p:txBody>
          <a:bodyPr/>
          <a:lstStyle/>
          <a:p>
            <a:pPr eaLnBrk="1" hangingPunct="1"/>
            <a:r>
              <a:rPr lang="en-US" altLang="en-US" sz="2000" dirty="0"/>
              <a:t>To improve our process, we are going to start implementing 5S in this area.</a:t>
            </a:r>
          </a:p>
          <a:p>
            <a:pPr eaLnBrk="1" hangingPunct="1"/>
            <a:r>
              <a:rPr lang="en-US" altLang="en-US" sz="2000" dirty="0"/>
              <a:t>The first “S” is “Sort”</a:t>
            </a:r>
          </a:p>
          <a:p>
            <a:pPr eaLnBrk="1" hangingPunct="1"/>
            <a:r>
              <a:rPr lang="en-US" altLang="en-US" sz="2000" dirty="0"/>
              <a:t>We have removed from the area all the numbers from 50 to 90.</a:t>
            </a:r>
          </a:p>
          <a:p>
            <a:pPr eaLnBrk="1" hangingPunct="1"/>
            <a:r>
              <a:rPr lang="en-US" altLang="en-US" sz="2000" dirty="0"/>
              <a:t>Why?  Because they are not needed. </a:t>
            </a:r>
          </a:p>
          <a:p>
            <a:pPr eaLnBrk="1" hangingPunct="1"/>
            <a:r>
              <a:rPr lang="en-US" altLang="en-US" sz="2000" dirty="0"/>
              <a:t>We only care about 1 through 49.</a:t>
            </a:r>
          </a:p>
          <a:p>
            <a:pPr eaLnBrk="1" hangingPunct="1"/>
            <a:r>
              <a:rPr lang="en-US" altLang="en-US" sz="2000" dirty="0"/>
              <a:t>Now, again cross out numbers 1 to 49 in order during a 20 second shift.</a:t>
            </a:r>
          </a:p>
          <a:p>
            <a:pPr eaLnBrk="1" hangingPunct="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195">
                                            <p:txEl>
                                              <p:pRg st="3" end="3"/>
                                            </p:txEl>
                                          </p:spTgt>
                                        </p:tgtEl>
                                        <p:attrNameLst>
                                          <p:attrName>style.visibility</p:attrName>
                                        </p:attrNameLst>
                                      </p:cBhvr>
                                      <p:to>
                                        <p:strVal val="visible"/>
                                      </p:to>
                                    </p:set>
                                    <p:animEffect transition="in" filter="fade">
                                      <p:cBhvr>
                                        <p:cTn id="7" dur="500"/>
                                        <p:tgtEl>
                                          <p:spTgt spid="13619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6195">
                                            <p:txEl>
                                              <p:pRg st="4" end="4"/>
                                            </p:txEl>
                                          </p:spTgt>
                                        </p:tgtEl>
                                        <p:attrNameLst>
                                          <p:attrName>style.visibility</p:attrName>
                                        </p:attrNameLst>
                                      </p:cBhvr>
                                      <p:to>
                                        <p:strVal val="visible"/>
                                      </p:to>
                                    </p:set>
                                    <p:animEffect transition="in" filter="fade">
                                      <p:cBhvr>
                                        <p:cTn id="10" dur="500"/>
                                        <p:tgtEl>
                                          <p:spTgt spid="13619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6195">
                                            <p:txEl>
                                              <p:pRg st="5" end="5"/>
                                            </p:txEl>
                                          </p:spTgt>
                                        </p:tgtEl>
                                        <p:attrNameLst>
                                          <p:attrName>style.visibility</p:attrName>
                                        </p:attrNameLst>
                                      </p:cBhvr>
                                      <p:to>
                                        <p:strVal val="visible"/>
                                      </p:to>
                                    </p:set>
                                    <p:animEffect transition="in" filter="fade">
                                      <p:cBhvr>
                                        <p:cTn id="13" dur="500"/>
                                        <p:tgtEl>
                                          <p:spTgt spid="136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242" name="Group 54">
            <a:extLst>
              <a:ext uri="{FF2B5EF4-FFF2-40B4-BE49-F238E27FC236}">
                <a16:creationId xmlns:a16="http://schemas.microsoft.com/office/drawing/2014/main" id="{B2BA6E68-1C6A-4C7F-9A5D-E4085026F0F4}"/>
              </a:ext>
            </a:extLst>
          </p:cNvPr>
          <p:cNvGrpSpPr>
            <a:grpSpLocks/>
          </p:cNvGrpSpPr>
          <p:nvPr/>
        </p:nvGrpSpPr>
        <p:grpSpPr bwMode="auto">
          <a:xfrm>
            <a:off x="1899095" y="1324887"/>
            <a:ext cx="8416127" cy="4859748"/>
            <a:chOff x="146306" y="1167019"/>
            <a:chExt cx="8994517" cy="5428647"/>
          </a:xfrm>
        </p:grpSpPr>
        <p:sp>
          <p:nvSpPr>
            <p:cNvPr id="52" name="Rectangle 51">
              <a:extLst>
                <a:ext uri="{FF2B5EF4-FFF2-40B4-BE49-F238E27FC236}">
                  <a16:creationId xmlns:a16="http://schemas.microsoft.com/office/drawing/2014/main" id="{F5A4235A-685E-47BD-B8F5-BD9F8D13A438}"/>
                </a:ext>
              </a:extLst>
            </p:cNvPr>
            <p:cNvSpPr/>
            <p:nvPr/>
          </p:nvSpPr>
          <p:spPr>
            <a:xfrm>
              <a:off x="152618" y="1295454"/>
              <a:ext cx="8839283" cy="5181694"/>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38244" name="Text Box 3">
              <a:extLst>
                <a:ext uri="{FF2B5EF4-FFF2-40B4-BE49-F238E27FC236}">
                  <a16:creationId xmlns:a16="http://schemas.microsoft.com/office/drawing/2014/main" id="{7F2E38A9-8540-4C70-9252-25168A4DFEA7}"/>
                </a:ext>
              </a:extLst>
            </p:cNvPr>
            <p:cNvSpPr txBox="1">
              <a:spLocks noChangeArrowheads="1"/>
            </p:cNvSpPr>
            <p:nvPr/>
          </p:nvSpPr>
          <p:spPr bwMode="auto">
            <a:xfrm rot="5778071">
              <a:off x="1381711" y="5628547"/>
              <a:ext cx="322677" cy="3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38245" name="Text Box 4">
              <a:extLst>
                <a:ext uri="{FF2B5EF4-FFF2-40B4-BE49-F238E27FC236}">
                  <a16:creationId xmlns:a16="http://schemas.microsoft.com/office/drawing/2014/main" id="{2A5B9B41-C589-416F-B0BE-653539BF73AC}"/>
                </a:ext>
              </a:extLst>
            </p:cNvPr>
            <p:cNvSpPr txBox="1">
              <a:spLocks noChangeArrowheads="1"/>
            </p:cNvSpPr>
            <p:nvPr/>
          </p:nvSpPr>
          <p:spPr bwMode="auto">
            <a:xfrm rot="20494243">
              <a:off x="2688938" y="2772231"/>
              <a:ext cx="197426"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4400">
                <a:latin typeface="Tekton"/>
              </a:endParaRPr>
            </a:p>
          </p:txBody>
        </p:sp>
        <p:sp>
          <p:nvSpPr>
            <p:cNvPr id="138246" name="Text Box 5">
              <a:extLst>
                <a:ext uri="{FF2B5EF4-FFF2-40B4-BE49-F238E27FC236}">
                  <a16:creationId xmlns:a16="http://schemas.microsoft.com/office/drawing/2014/main" id="{07C54212-1DF5-4169-8AB9-26C34871194E}"/>
                </a:ext>
              </a:extLst>
            </p:cNvPr>
            <p:cNvSpPr txBox="1">
              <a:spLocks noChangeArrowheads="1"/>
            </p:cNvSpPr>
            <p:nvPr/>
          </p:nvSpPr>
          <p:spPr bwMode="auto">
            <a:xfrm rot="7445786">
              <a:off x="578418" y="1450469"/>
              <a:ext cx="337002" cy="39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a:t>
              </a:r>
            </a:p>
          </p:txBody>
        </p:sp>
        <p:sp>
          <p:nvSpPr>
            <p:cNvPr id="138247" name="Text Box 6">
              <a:extLst>
                <a:ext uri="{FF2B5EF4-FFF2-40B4-BE49-F238E27FC236}">
                  <a16:creationId xmlns:a16="http://schemas.microsoft.com/office/drawing/2014/main" id="{6AB789F6-F7DE-4299-9803-640D6575A719}"/>
                </a:ext>
              </a:extLst>
            </p:cNvPr>
            <p:cNvSpPr txBox="1">
              <a:spLocks noChangeArrowheads="1"/>
            </p:cNvSpPr>
            <p:nvPr/>
          </p:nvSpPr>
          <p:spPr bwMode="auto">
            <a:xfrm rot="11877688">
              <a:off x="5611911" y="5603242"/>
              <a:ext cx="447479" cy="7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a:t>
              </a:r>
            </a:p>
          </p:txBody>
        </p:sp>
        <p:sp>
          <p:nvSpPr>
            <p:cNvPr id="138248" name="Text Box 7">
              <a:extLst>
                <a:ext uri="{FF2B5EF4-FFF2-40B4-BE49-F238E27FC236}">
                  <a16:creationId xmlns:a16="http://schemas.microsoft.com/office/drawing/2014/main" id="{CDFCFFD4-5FA0-4D86-A832-7716AA6C2974}"/>
                </a:ext>
              </a:extLst>
            </p:cNvPr>
            <p:cNvSpPr txBox="1">
              <a:spLocks noChangeArrowheads="1"/>
            </p:cNvSpPr>
            <p:nvPr/>
          </p:nvSpPr>
          <p:spPr bwMode="auto">
            <a:xfrm rot="559330">
              <a:off x="5052141" y="3396549"/>
              <a:ext cx="322419" cy="4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5</a:t>
              </a:r>
            </a:p>
          </p:txBody>
        </p:sp>
        <p:sp>
          <p:nvSpPr>
            <p:cNvPr id="138249" name="Text Box 8">
              <a:extLst>
                <a:ext uri="{FF2B5EF4-FFF2-40B4-BE49-F238E27FC236}">
                  <a16:creationId xmlns:a16="http://schemas.microsoft.com/office/drawing/2014/main" id="{EB289A49-0890-4D71-95B9-D5625231FAAC}"/>
                </a:ext>
              </a:extLst>
            </p:cNvPr>
            <p:cNvSpPr txBox="1">
              <a:spLocks noChangeArrowheads="1"/>
            </p:cNvSpPr>
            <p:nvPr/>
          </p:nvSpPr>
          <p:spPr bwMode="auto">
            <a:xfrm rot="4821109">
              <a:off x="3064386" y="2044862"/>
              <a:ext cx="379978" cy="493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Albertus"/>
                </a:rPr>
                <a:t>6</a:t>
              </a:r>
            </a:p>
          </p:txBody>
        </p:sp>
        <p:sp>
          <p:nvSpPr>
            <p:cNvPr id="138250" name="Text Box 9">
              <a:extLst>
                <a:ext uri="{FF2B5EF4-FFF2-40B4-BE49-F238E27FC236}">
                  <a16:creationId xmlns:a16="http://schemas.microsoft.com/office/drawing/2014/main" id="{6D9A56E0-8858-4965-A4E8-A93B6B506273}"/>
                </a:ext>
              </a:extLst>
            </p:cNvPr>
            <p:cNvSpPr txBox="1">
              <a:spLocks noChangeArrowheads="1"/>
            </p:cNvSpPr>
            <p:nvPr/>
          </p:nvSpPr>
          <p:spPr bwMode="auto">
            <a:xfrm rot="10608044">
              <a:off x="8468908" y="4752591"/>
              <a:ext cx="461184" cy="65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7</a:t>
              </a:r>
            </a:p>
          </p:txBody>
        </p:sp>
        <p:sp>
          <p:nvSpPr>
            <p:cNvPr id="138251" name="Text Box 10">
              <a:extLst>
                <a:ext uri="{FF2B5EF4-FFF2-40B4-BE49-F238E27FC236}">
                  <a16:creationId xmlns:a16="http://schemas.microsoft.com/office/drawing/2014/main" id="{25D2CD78-C35A-4C3B-9679-4717A14196F3}"/>
                </a:ext>
              </a:extLst>
            </p:cNvPr>
            <p:cNvSpPr txBox="1">
              <a:spLocks noChangeArrowheads="1"/>
            </p:cNvSpPr>
            <p:nvPr/>
          </p:nvSpPr>
          <p:spPr bwMode="auto">
            <a:xfrm rot="16450896">
              <a:off x="6350373" y="3620104"/>
              <a:ext cx="410418" cy="559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Old English"/>
                </a:rPr>
                <a:t>8</a:t>
              </a:r>
            </a:p>
          </p:txBody>
        </p:sp>
        <p:sp>
          <p:nvSpPr>
            <p:cNvPr id="138252" name="Text Box 11">
              <a:extLst>
                <a:ext uri="{FF2B5EF4-FFF2-40B4-BE49-F238E27FC236}">
                  <a16:creationId xmlns:a16="http://schemas.microsoft.com/office/drawing/2014/main" id="{CFF57ED2-41BB-4320-BBB6-414B12734260}"/>
                </a:ext>
              </a:extLst>
            </p:cNvPr>
            <p:cNvSpPr txBox="1">
              <a:spLocks noChangeArrowheads="1"/>
            </p:cNvSpPr>
            <p:nvPr/>
          </p:nvSpPr>
          <p:spPr bwMode="auto">
            <a:xfrm rot="3160852">
              <a:off x="7498332" y="1874331"/>
              <a:ext cx="337002" cy="39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9</a:t>
              </a:r>
            </a:p>
          </p:txBody>
        </p:sp>
        <p:sp>
          <p:nvSpPr>
            <p:cNvPr id="138253" name="Text Box 12">
              <a:extLst>
                <a:ext uri="{FF2B5EF4-FFF2-40B4-BE49-F238E27FC236}">
                  <a16:creationId xmlns:a16="http://schemas.microsoft.com/office/drawing/2014/main" id="{5C6A5ADE-5714-44D6-98DA-1DDE95EC06DC}"/>
                </a:ext>
              </a:extLst>
            </p:cNvPr>
            <p:cNvSpPr txBox="1">
              <a:spLocks noChangeArrowheads="1"/>
            </p:cNvSpPr>
            <p:nvPr/>
          </p:nvSpPr>
          <p:spPr bwMode="auto">
            <a:xfrm>
              <a:off x="2105025" y="5292725"/>
              <a:ext cx="697602" cy="7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10</a:t>
              </a:r>
            </a:p>
          </p:txBody>
        </p:sp>
        <p:sp>
          <p:nvSpPr>
            <p:cNvPr id="138254" name="Text Box 13">
              <a:extLst>
                <a:ext uri="{FF2B5EF4-FFF2-40B4-BE49-F238E27FC236}">
                  <a16:creationId xmlns:a16="http://schemas.microsoft.com/office/drawing/2014/main" id="{505D2BFD-13FE-4AFC-A715-FA19621AEF47}"/>
                </a:ext>
              </a:extLst>
            </p:cNvPr>
            <p:cNvSpPr txBox="1">
              <a:spLocks noChangeArrowheads="1"/>
            </p:cNvSpPr>
            <p:nvPr/>
          </p:nvSpPr>
          <p:spPr bwMode="auto">
            <a:xfrm rot="3739197">
              <a:off x="1991883" y="3924557"/>
              <a:ext cx="1320072" cy="62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2    11</a:t>
              </a:r>
            </a:p>
          </p:txBody>
        </p:sp>
        <p:sp>
          <p:nvSpPr>
            <p:cNvPr id="138255" name="Text Box 14">
              <a:extLst>
                <a:ext uri="{FF2B5EF4-FFF2-40B4-BE49-F238E27FC236}">
                  <a16:creationId xmlns:a16="http://schemas.microsoft.com/office/drawing/2014/main" id="{A82BBD9E-604B-41AF-8C3A-4C5915693E76}"/>
                </a:ext>
              </a:extLst>
            </p:cNvPr>
            <p:cNvSpPr txBox="1">
              <a:spLocks noChangeArrowheads="1"/>
            </p:cNvSpPr>
            <p:nvPr/>
          </p:nvSpPr>
          <p:spPr bwMode="auto">
            <a:xfrm rot="10286672">
              <a:off x="1700311" y="2247199"/>
              <a:ext cx="447479" cy="4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12</a:t>
              </a:r>
            </a:p>
          </p:txBody>
        </p:sp>
        <p:sp>
          <p:nvSpPr>
            <p:cNvPr id="138256" name="Text Box 15">
              <a:extLst>
                <a:ext uri="{FF2B5EF4-FFF2-40B4-BE49-F238E27FC236}">
                  <a16:creationId xmlns:a16="http://schemas.microsoft.com/office/drawing/2014/main" id="{D8F40443-51B6-426F-A122-B6A8225829B2}"/>
                </a:ext>
              </a:extLst>
            </p:cNvPr>
            <p:cNvSpPr txBox="1">
              <a:spLocks noChangeArrowheads="1"/>
            </p:cNvSpPr>
            <p:nvPr/>
          </p:nvSpPr>
          <p:spPr bwMode="auto">
            <a:xfrm>
              <a:off x="4527550" y="5881688"/>
              <a:ext cx="420068" cy="378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i="1">
                  <a:latin typeface="Tekton"/>
                </a:rPr>
                <a:t>13</a:t>
              </a:r>
            </a:p>
          </p:txBody>
        </p:sp>
        <p:sp>
          <p:nvSpPr>
            <p:cNvPr id="138257" name="Text Box 16">
              <a:extLst>
                <a:ext uri="{FF2B5EF4-FFF2-40B4-BE49-F238E27FC236}">
                  <a16:creationId xmlns:a16="http://schemas.microsoft.com/office/drawing/2014/main" id="{51889CA2-90E7-4159-8573-4135CCD47255}"/>
                </a:ext>
              </a:extLst>
            </p:cNvPr>
            <p:cNvSpPr txBox="1">
              <a:spLocks noChangeArrowheads="1"/>
            </p:cNvSpPr>
            <p:nvPr/>
          </p:nvSpPr>
          <p:spPr bwMode="auto">
            <a:xfrm rot="1032637">
              <a:off x="3105831" y="4385038"/>
              <a:ext cx="474890" cy="44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Strider"/>
                </a:rPr>
                <a:t>14</a:t>
              </a:r>
            </a:p>
          </p:txBody>
        </p:sp>
        <p:sp>
          <p:nvSpPr>
            <p:cNvPr id="138258" name="Text Box 17">
              <a:extLst>
                <a:ext uri="{FF2B5EF4-FFF2-40B4-BE49-F238E27FC236}">
                  <a16:creationId xmlns:a16="http://schemas.microsoft.com/office/drawing/2014/main" id="{9A940A35-D0F5-4408-A9D7-D3A4AF7A5300}"/>
                </a:ext>
              </a:extLst>
            </p:cNvPr>
            <p:cNvSpPr txBox="1">
              <a:spLocks noChangeArrowheads="1"/>
            </p:cNvSpPr>
            <p:nvPr/>
          </p:nvSpPr>
          <p:spPr bwMode="auto">
            <a:xfrm rot="4442509">
              <a:off x="5439248" y="2314132"/>
              <a:ext cx="786456" cy="7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15</a:t>
              </a:r>
            </a:p>
          </p:txBody>
        </p:sp>
        <p:sp>
          <p:nvSpPr>
            <p:cNvPr id="138259" name="Text Box 18">
              <a:extLst>
                <a:ext uri="{FF2B5EF4-FFF2-40B4-BE49-F238E27FC236}">
                  <a16:creationId xmlns:a16="http://schemas.microsoft.com/office/drawing/2014/main" id="{A346518C-C3D8-4B5E-B596-2386A3ACC5EC}"/>
                </a:ext>
              </a:extLst>
            </p:cNvPr>
            <p:cNvSpPr txBox="1">
              <a:spLocks noChangeArrowheads="1"/>
            </p:cNvSpPr>
            <p:nvPr/>
          </p:nvSpPr>
          <p:spPr bwMode="auto">
            <a:xfrm rot="19808454">
              <a:off x="6093144" y="4899300"/>
              <a:ext cx="1177289" cy="123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Rockwell" panose="02060603020205020403" pitchFamily="18" charset="0"/>
                </a:rPr>
                <a:t>16</a:t>
              </a:r>
            </a:p>
          </p:txBody>
        </p:sp>
        <p:sp>
          <p:nvSpPr>
            <p:cNvPr id="138260" name="Text Box 19">
              <a:extLst>
                <a:ext uri="{FF2B5EF4-FFF2-40B4-BE49-F238E27FC236}">
                  <a16:creationId xmlns:a16="http://schemas.microsoft.com/office/drawing/2014/main" id="{DA27AB6C-A6B5-4BDA-979C-88736D43E351}"/>
                </a:ext>
              </a:extLst>
            </p:cNvPr>
            <p:cNvSpPr txBox="1">
              <a:spLocks noChangeArrowheads="1"/>
            </p:cNvSpPr>
            <p:nvPr/>
          </p:nvSpPr>
          <p:spPr bwMode="auto">
            <a:xfrm rot="2092250">
              <a:off x="7059638" y="4206785"/>
              <a:ext cx="752423" cy="79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17</a:t>
              </a:r>
            </a:p>
          </p:txBody>
        </p:sp>
        <p:sp>
          <p:nvSpPr>
            <p:cNvPr id="138261" name="Text Box 21">
              <a:extLst>
                <a:ext uri="{FF2B5EF4-FFF2-40B4-BE49-F238E27FC236}">
                  <a16:creationId xmlns:a16="http://schemas.microsoft.com/office/drawing/2014/main" id="{2000B825-8D05-4044-B184-8AAD6324828D}"/>
                </a:ext>
              </a:extLst>
            </p:cNvPr>
            <p:cNvSpPr txBox="1">
              <a:spLocks noChangeArrowheads="1"/>
            </p:cNvSpPr>
            <p:nvPr/>
          </p:nvSpPr>
          <p:spPr bwMode="auto">
            <a:xfrm rot="10762735">
              <a:off x="1013698" y="5797166"/>
              <a:ext cx="642781" cy="65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19</a:t>
              </a:r>
            </a:p>
          </p:txBody>
        </p:sp>
        <p:sp>
          <p:nvSpPr>
            <p:cNvPr id="138262" name="Text Box 22">
              <a:extLst>
                <a:ext uri="{FF2B5EF4-FFF2-40B4-BE49-F238E27FC236}">
                  <a16:creationId xmlns:a16="http://schemas.microsoft.com/office/drawing/2014/main" id="{406BF44D-C724-4BC8-8FC3-BFA9430F8E86}"/>
                </a:ext>
              </a:extLst>
            </p:cNvPr>
            <p:cNvSpPr txBox="1">
              <a:spLocks noChangeArrowheads="1"/>
            </p:cNvSpPr>
            <p:nvPr/>
          </p:nvSpPr>
          <p:spPr bwMode="auto">
            <a:xfrm rot="12879431">
              <a:off x="370688" y="3316517"/>
              <a:ext cx="947724" cy="103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20</a:t>
              </a:r>
            </a:p>
          </p:txBody>
        </p:sp>
        <p:sp>
          <p:nvSpPr>
            <p:cNvPr id="138263" name="Text Box 23">
              <a:extLst>
                <a:ext uri="{FF2B5EF4-FFF2-40B4-BE49-F238E27FC236}">
                  <a16:creationId xmlns:a16="http://schemas.microsoft.com/office/drawing/2014/main" id="{D4331F67-2554-4F8A-97AE-5054FB4E00A8}"/>
                </a:ext>
              </a:extLst>
            </p:cNvPr>
            <p:cNvSpPr txBox="1">
              <a:spLocks noChangeArrowheads="1"/>
            </p:cNvSpPr>
            <p:nvPr/>
          </p:nvSpPr>
          <p:spPr bwMode="auto">
            <a:xfrm rot="4256370">
              <a:off x="877212" y="1756221"/>
              <a:ext cx="904639" cy="888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21</a:t>
              </a:r>
            </a:p>
          </p:txBody>
        </p:sp>
        <p:sp>
          <p:nvSpPr>
            <p:cNvPr id="138264" name="Text Box 24">
              <a:extLst>
                <a:ext uri="{FF2B5EF4-FFF2-40B4-BE49-F238E27FC236}">
                  <a16:creationId xmlns:a16="http://schemas.microsoft.com/office/drawing/2014/main" id="{3145783D-98E4-43EA-9C96-C2B33DC84C36}"/>
                </a:ext>
              </a:extLst>
            </p:cNvPr>
            <p:cNvSpPr txBox="1">
              <a:spLocks noChangeArrowheads="1"/>
            </p:cNvSpPr>
            <p:nvPr/>
          </p:nvSpPr>
          <p:spPr bwMode="auto">
            <a:xfrm rot="7002008">
              <a:off x="3265960" y="5322445"/>
              <a:ext cx="786456" cy="7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22</a:t>
              </a:r>
              <a:endParaRPr lang="en-US" altLang="en-US" sz="4800">
                <a:latin typeface="Tekton"/>
              </a:endParaRPr>
            </a:p>
          </p:txBody>
        </p:sp>
        <p:sp>
          <p:nvSpPr>
            <p:cNvPr id="138265" name="Text Box 25">
              <a:extLst>
                <a:ext uri="{FF2B5EF4-FFF2-40B4-BE49-F238E27FC236}">
                  <a16:creationId xmlns:a16="http://schemas.microsoft.com/office/drawing/2014/main" id="{F0BB4648-5231-4915-9714-D6FDBA16A3EA}"/>
                </a:ext>
              </a:extLst>
            </p:cNvPr>
            <p:cNvSpPr txBox="1">
              <a:spLocks noChangeArrowheads="1"/>
            </p:cNvSpPr>
            <p:nvPr/>
          </p:nvSpPr>
          <p:spPr bwMode="auto">
            <a:xfrm>
              <a:off x="5610225" y="3548063"/>
              <a:ext cx="642781" cy="65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23</a:t>
              </a:r>
            </a:p>
          </p:txBody>
        </p:sp>
        <p:sp>
          <p:nvSpPr>
            <p:cNvPr id="138266" name="Text Box 26">
              <a:extLst>
                <a:ext uri="{FF2B5EF4-FFF2-40B4-BE49-F238E27FC236}">
                  <a16:creationId xmlns:a16="http://schemas.microsoft.com/office/drawing/2014/main" id="{0BA49933-A8DF-47B2-A45B-BF122967D422}"/>
                </a:ext>
              </a:extLst>
            </p:cNvPr>
            <p:cNvSpPr txBox="1">
              <a:spLocks noChangeArrowheads="1"/>
            </p:cNvSpPr>
            <p:nvPr/>
          </p:nvSpPr>
          <p:spPr bwMode="auto">
            <a:xfrm rot="1871437">
              <a:off x="3552427" y="1738769"/>
              <a:ext cx="807245"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24</a:t>
              </a:r>
            </a:p>
          </p:txBody>
        </p:sp>
        <p:sp>
          <p:nvSpPr>
            <p:cNvPr id="138267" name="Text Box 27">
              <a:extLst>
                <a:ext uri="{FF2B5EF4-FFF2-40B4-BE49-F238E27FC236}">
                  <a16:creationId xmlns:a16="http://schemas.microsoft.com/office/drawing/2014/main" id="{ED35A596-E19A-4EFA-8E84-51AE0B7E2781}"/>
                </a:ext>
              </a:extLst>
            </p:cNvPr>
            <p:cNvSpPr txBox="1">
              <a:spLocks noChangeArrowheads="1"/>
            </p:cNvSpPr>
            <p:nvPr/>
          </p:nvSpPr>
          <p:spPr bwMode="auto">
            <a:xfrm rot="4314359">
              <a:off x="8222457" y="5663409"/>
              <a:ext cx="1014412" cy="82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25</a:t>
              </a:r>
            </a:p>
          </p:txBody>
        </p:sp>
        <p:sp>
          <p:nvSpPr>
            <p:cNvPr id="138268" name="Text Box 28">
              <a:extLst>
                <a:ext uri="{FF2B5EF4-FFF2-40B4-BE49-F238E27FC236}">
                  <a16:creationId xmlns:a16="http://schemas.microsoft.com/office/drawing/2014/main" id="{E0CEF517-CB1E-4D0F-A995-3426305E0945}"/>
                </a:ext>
              </a:extLst>
            </p:cNvPr>
            <p:cNvSpPr txBox="1">
              <a:spLocks noChangeArrowheads="1"/>
            </p:cNvSpPr>
            <p:nvPr/>
          </p:nvSpPr>
          <p:spPr bwMode="auto">
            <a:xfrm rot="16957576">
              <a:off x="6190135" y="4028632"/>
              <a:ext cx="786456" cy="7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26</a:t>
              </a:r>
            </a:p>
          </p:txBody>
        </p:sp>
        <p:sp>
          <p:nvSpPr>
            <p:cNvPr id="138269" name="Text Box 29">
              <a:extLst>
                <a:ext uri="{FF2B5EF4-FFF2-40B4-BE49-F238E27FC236}">
                  <a16:creationId xmlns:a16="http://schemas.microsoft.com/office/drawing/2014/main" id="{8AFFAB8F-857D-4729-8CE8-BA22CD67852C}"/>
                </a:ext>
              </a:extLst>
            </p:cNvPr>
            <p:cNvSpPr txBox="1">
              <a:spLocks noChangeArrowheads="1"/>
            </p:cNvSpPr>
            <p:nvPr/>
          </p:nvSpPr>
          <p:spPr bwMode="auto">
            <a:xfrm rot="5400000">
              <a:off x="7401322" y="1408116"/>
              <a:ext cx="843757" cy="82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27</a:t>
              </a:r>
            </a:p>
          </p:txBody>
        </p:sp>
        <p:sp>
          <p:nvSpPr>
            <p:cNvPr id="138270" name="Text Box 30">
              <a:extLst>
                <a:ext uri="{FF2B5EF4-FFF2-40B4-BE49-F238E27FC236}">
                  <a16:creationId xmlns:a16="http://schemas.microsoft.com/office/drawing/2014/main" id="{AACFA6C0-9B17-4A45-A484-31E2547846A2}"/>
                </a:ext>
              </a:extLst>
            </p:cNvPr>
            <p:cNvSpPr txBox="1">
              <a:spLocks noChangeArrowheads="1"/>
            </p:cNvSpPr>
            <p:nvPr/>
          </p:nvSpPr>
          <p:spPr bwMode="auto">
            <a:xfrm rot="18579188">
              <a:off x="333923" y="4817176"/>
              <a:ext cx="729155" cy="6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b="1">
                  <a:latin typeface="Tekton"/>
                </a:rPr>
                <a:t>28</a:t>
              </a:r>
            </a:p>
          </p:txBody>
        </p:sp>
        <p:sp>
          <p:nvSpPr>
            <p:cNvPr id="138271" name="Text Box 31">
              <a:extLst>
                <a:ext uri="{FF2B5EF4-FFF2-40B4-BE49-F238E27FC236}">
                  <a16:creationId xmlns:a16="http://schemas.microsoft.com/office/drawing/2014/main" id="{20B6CE13-B946-42C6-AA89-30D2B96EFD38}"/>
                </a:ext>
              </a:extLst>
            </p:cNvPr>
            <p:cNvSpPr txBox="1">
              <a:spLocks noChangeArrowheads="1"/>
            </p:cNvSpPr>
            <p:nvPr/>
          </p:nvSpPr>
          <p:spPr bwMode="auto">
            <a:xfrm rot="2486953">
              <a:off x="146306" y="3082245"/>
              <a:ext cx="529712"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29</a:t>
              </a:r>
            </a:p>
          </p:txBody>
        </p:sp>
        <p:sp>
          <p:nvSpPr>
            <p:cNvPr id="138272" name="Text Box 32">
              <a:extLst>
                <a:ext uri="{FF2B5EF4-FFF2-40B4-BE49-F238E27FC236}">
                  <a16:creationId xmlns:a16="http://schemas.microsoft.com/office/drawing/2014/main" id="{94F7284B-682C-48B1-94C7-29FBBD65D8F2}"/>
                </a:ext>
              </a:extLst>
            </p:cNvPr>
            <p:cNvSpPr txBox="1">
              <a:spLocks noChangeArrowheads="1"/>
            </p:cNvSpPr>
            <p:nvPr/>
          </p:nvSpPr>
          <p:spPr bwMode="auto">
            <a:xfrm>
              <a:off x="2333625" y="1384300"/>
              <a:ext cx="697602" cy="7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30</a:t>
              </a:r>
              <a:endParaRPr lang="en-US" altLang="en-US">
                <a:latin typeface="Tekton"/>
              </a:endParaRPr>
            </a:p>
          </p:txBody>
        </p:sp>
        <p:sp>
          <p:nvSpPr>
            <p:cNvPr id="138273" name="Text Box 33">
              <a:extLst>
                <a:ext uri="{FF2B5EF4-FFF2-40B4-BE49-F238E27FC236}">
                  <a16:creationId xmlns:a16="http://schemas.microsoft.com/office/drawing/2014/main" id="{F8515FFB-02FE-45D4-B244-5B5E02A3DDBA}"/>
                </a:ext>
              </a:extLst>
            </p:cNvPr>
            <p:cNvSpPr txBox="1">
              <a:spLocks noChangeArrowheads="1"/>
            </p:cNvSpPr>
            <p:nvPr/>
          </p:nvSpPr>
          <p:spPr bwMode="auto">
            <a:xfrm rot="1845105">
              <a:off x="4520573" y="4665121"/>
              <a:ext cx="1029956" cy="11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Tekton"/>
                </a:rPr>
                <a:t>31</a:t>
              </a:r>
            </a:p>
          </p:txBody>
        </p:sp>
        <p:sp>
          <p:nvSpPr>
            <p:cNvPr id="138274" name="Text Box 34">
              <a:extLst>
                <a:ext uri="{FF2B5EF4-FFF2-40B4-BE49-F238E27FC236}">
                  <a16:creationId xmlns:a16="http://schemas.microsoft.com/office/drawing/2014/main" id="{DBE1FA37-B3B9-425F-9A00-3E27702F3B56}"/>
                </a:ext>
              </a:extLst>
            </p:cNvPr>
            <p:cNvSpPr txBox="1">
              <a:spLocks noChangeArrowheads="1"/>
            </p:cNvSpPr>
            <p:nvPr/>
          </p:nvSpPr>
          <p:spPr bwMode="auto">
            <a:xfrm rot="3410979">
              <a:off x="3399094" y="3467039"/>
              <a:ext cx="1252027" cy="128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38275" name="Text Box 35">
              <a:extLst>
                <a:ext uri="{FF2B5EF4-FFF2-40B4-BE49-F238E27FC236}">
                  <a16:creationId xmlns:a16="http://schemas.microsoft.com/office/drawing/2014/main" id="{9AB24759-1193-4EC8-9307-F93F02414555}"/>
                </a:ext>
              </a:extLst>
            </p:cNvPr>
            <p:cNvSpPr txBox="1">
              <a:spLocks noChangeArrowheads="1"/>
            </p:cNvSpPr>
            <p:nvPr/>
          </p:nvSpPr>
          <p:spPr bwMode="auto">
            <a:xfrm rot="9455826">
              <a:off x="5355280" y="1167019"/>
              <a:ext cx="865492" cy="92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33</a:t>
              </a:r>
            </a:p>
          </p:txBody>
        </p:sp>
        <p:sp>
          <p:nvSpPr>
            <p:cNvPr id="138276" name="Text Box 36">
              <a:extLst>
                <a:ext uri="{FF2B5EF4-FFF2-40B4-BE49-F238E27FC236}">
                  <a16:creationId xmlns:a16="http://schemas.microsoft.com/office/drawing/2014/main" id="{21AC27E7-0D7C-4F71-A10A-3D75B4064DD6}"/>
                </a:ext>
              </a:extLst>
            </p:cNvPr>
            <p:cNvSpPr txBox="1">
              <a:spLocks noChangeArrowheads="1"/>
            </p:cNvSpPr>
            <p:nvPr/>
          </p:nvSpPr>
          <p:spPr bwMode="auto">
            <a:xfrm rot="4813092">
              <a:off x="7155412" y="4798126"/>
              <a:ext cx="729155" cy="6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34</a:t>
              </a:r>
            </a:p>
          </p:txBody>
        </p:sp>
        <p:sp>
          <p:nvSpPr>
            <p:cNvPr id="138277" name="Text Box 37">
              <a:extLst>
                <a:ext uri="{FF2B5EF4-FFF2-40B4-BE49-F238E27FC236}">
                  <a16:creationId xmlns:a16="http://schemas.microsoft.com/office/drawing/2014/main" id="{074150F2-EBBA-44C2-B3A0-D204948876C7}"/>
                </a:ext>
              </a:extLst>
            </p:cNvPr>
            <p:cNvSpPr txBox="1">
              <a:spLocks noChangeArrowheads="1"/>
            </p:cNvSpPr>
            <p:nvPr/>
          </p:nvSpPr>
          <p:spPr bwMode="auto">
            <a:xfrm rot="16569237">
              <a:off x="7613947" y="3503106"/>
              <a:ext cx="467719" cy="39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35</a:t>
              </a:r>
            </a:p>
          </p:txBody>
        </p:sp>
        <p:sp>
          <p:nvSpPr>
            <p:cNvPr id="138278" name="Text Box 38">
              <a:extLst>
                <a:ext uri="{FF2B5EF4-FFF2-40B4-BE49-F238E27FC236}">
                  <a16:creationId xmlns:a16="http://schemas.microsoft.com/office/drawing/2014/main" id="{7CC93425-FD3A-4FF3-9B73-0AE10E319C5C}"/>
                </a:ext>
              </a:extLst>
            </p:cNvPr>
            <p:cNvSpPr txBox="1">
              <a:spLocks noChangeArrowheads="1"/>
            </p:cNvSpPr>
            <p:nvPr/>
          </p:nvSpPr>
          <p:spPr bwMode="auto">
            <a:xfrm rot="5296258">
              <a:off x="8019375" y="2140397"/>
              <a:ext cx="904639" cy="888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36</a:t>
              </a:r>
            </a:p>
          </p:txBody>
        </p:sp>
        <p:sp>
          <p:nvSpPr>
            <p:cNvPr id="138279" name="Text Box 39">
              <a:extLst>
                <a:ext uri="{FF2B5EF4-FFF2-40B4-BE49-F238E27FC236}">
                  <a16:creationId xmlns:a16="http://schemas.microsoft.com/office/drawing/2014/main" id="{C27A5192-6F80-482D-AB56-4DF9966CB9D3}"/>
                </a:ext>
              </a:extLst>
            </p:cNvPr>
            <p:cNvSpPr txBox="1">
              <a:spLocks noChangeArrowheads="1"/>
            </p:cNvSpPr>
            <p:nvPr/>
          </p:nvSpPr>
          <p:spPr bwMode="auto">
            <a:xfrm rot="3804640">
              <a:off x="1822847" y="5762628"/>
              <a:ext cx="843757" cy="82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37</a:t>
              </a:r>
            </a:p>
          </p:txBody>
        </p:sp>
        <p:sp>
          <p:nvSpPr>
            <p:cNvPr id="138280" name="Text Box 40">
              <a:extLst>
                <a:ext uri="{FF2B5EF4-FFF2-40B4-BE49-F238E27FC236}">
                  <a16:creationId xmlns:a16="http://schemas.microsoft.com/office/drawing/2014/main" id="{3ED5A956-2F2E-4C88-8917-11582F29E4D6}"/>
                </a:ext>
              </a:extLst>
            </p:cNvPr>
            <p:cNvSpPr txBox="1">
              <a:spLocks noChangeArrowheads="1"/>
            </p:cNvSpPr>
            <p:nvPr/>
          </p:nvSpPr>
          <p:spPr bwMode="auto">
            <a:xfrm rot="2046325">
              <a:off x="238381" y="4301445"/>
              <a:ext cx="529712"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38</a:t>
              </a:r>
            </a:p>
          </p:txBody>
        </p:sp>
        <p:sp>
          <p:nvSpPr>
            <p:cNvPr id="138281" name="Text Box 41">
              <a:extLst>
                <a:ext uri="{FF2B5EF4-FFF2-40B4-BE49-F238E27FC236}">
                  <a16:creationId xmlns:a16="http://schemas.microsoft.com/office/drawing/2014/main" id="{FA0812C3-7B1C-4E6B-B2D7-1B1B676102C0}"/>
                </a:ext>
              </a:extLst>
            </p:cNvPr>
            <p:cNvSpPr txBox="1">
              <a:spLocks noChangeArrowheads="1"/>
            </p:cNvSpPr>
            <p:nvPr/>
          </p:nvSpPr>
          <p:spPr bwMode="auto">
            <a:xfrm rot="9035599">
              <a:off x="221535" y="2431667"/>
              <a:ext cx="642781" cy="65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39</a:t>
              </a:r>
            </a:p>
          </p:txBody>
        </p:sp>
        <p:sp>
          <p:nvSpPr>
            <p:cNvPr id="138282" name="Text Box 42">
              <a:extLst>
                <a:ext uri="{FF2B5EF4-FFF2-40B4-BE49-F238E27FC236}">
                  <a16:creationId xmlns:a16="http://schemas.microsoft.com/office/drawing/2014/main" id="{EFFA5960-B8BE-467B-81A6-61825811E14B}"/>
                </a:ext>
              </a:extLst>
            </p:cNvPr>
            <p:cNvSpPr txBox="1">
              <a:spLocks noChangeArrowheads="1"/>
            </p:cNvSpPr>
            <p:nvPr/>
          </p:nvSpPr>
          <p:spPr bwMode="auto">
            <a:xfrm rot="21196435">
              <a:off x="4312452" y="3443516"/>
              <a:ext cx="947724" cy="103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41</a:t>
              </a:r>
            </a:p>
          </p:txBody>
        </p:sp>
        <p:sp>
          <p:nvSpPr>
            <p:cNvPr id="138283" name="Text Box 43">
              <a:extLst>
                <a:ext uri="{FF2B5EF4-FFF2-40B4-BE49-F238E27FC236}">
                  <a16:creationId xmlns:a16="http://schemas.microsoft.com/office/drawing/2014/main" id="{E18A0B18-ABA4-4CDD-ABD1-C6CF67A510D0}"/>
                </a:ext>
              </a:extLst>
            </p:cNvPr>
            <p:cNvSpPr txBox="1">
              <a:spLocks noChangeArrowheads="1"/>
            </p:cNvSpPr>
            <p:nvPr/>
          </p:nvSpPr>
          <p:spPr bwMode="auto">
            <a:xfrm rot="2110724">
              <a:off x="3324225" y="2334534"/>
              <a:ext cx="668338"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a:latin typeface="Tekton"/>
                </a:rPr>
                <a:t>42</a:t>
              </a:r>
            </a:p>
          </p:txBody>
        </p:sp>
        <p:sp>
          <p:nvSpPr>
            <p:cNvPr id="138284" name="Text Box 44">
              <a:extLst>
                <a:ext uri="{FF2B5EF4-FFF2-40B4-BE49-F238E27FC236}">
                  <a16:creationId xmlns:a16="http://schemas.microsoft.com/office/drawing/2014/main" id="{F6EF31FC-D40A-454F-840F-294D824A19AC}"/>
                </a:ext>
              </a:extLst>
            </p:cNvPr>
            <p:cNvSpPr txBox="1">
              <a:spLocks noChangeArrowheads="1"/>
            </p:cNvSpPr>
            <p:nvPr/>
          </p:nvSpPr>
          <p:spPr bwMode="auto">
            <a:xfrm rot="2244911">
              <a:off x="6741372" y="5693232"/>
              <a:ext cx="903182"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Franklin Gothic Demi" panose="020B0703020102020204" pitchFamily="34" charset="0"/>
                </a:rPr>
                <a:t>43</a:t>
              </a:r>
            </a:p>
          </p:txBody>
        </p:sp>
        <p:sp>
          <p:nvSpPr>
            <p:cNvPr id="138285" name="Text Box 45">
              <a:extLst>
                <a:ext uri="{FF2B5EF4-FFF2-40B4-BE49-F238E27FC236}">
                  <a16:creationId xmlns:a16="http://schemas.microsoft.com/office/drawing/2014/main" id="{5C460939-CD97-4320-AE69-157CB52A87E9}"/>
                </a:ext>
              </a:extLst>
            </p:cNvPr>
            <p:cNvSpPr txBox="1">
              <a:spLocks noChangeArrowheads="1"/>
            </p:cNvSpPr>
            <p:nvPr/>
          </p:nvSpPr>
          <p:spPr bwMode="auto">
            <a:xfrm rot="1606631">
              <a:off x="6921963" y="3607006"/>
              <a:ext cx="567402" cy="92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Onyx" panose="04050602080702020203" pitchFamily="82" charset="0"/>
                </a:rPr>
                <a:t>44</a:t>
              </a:r>
            </a:p>
          </p:txBody>
        </p:sp>
        <p:sp>
          <p:nvSpPr>
            <p:cNvPr id="138286" name="Text Box 46">
              <a:extLst>
                <a:ext uri="{FF2B5EF4-FFF2-40B4-BE49-F238E27FC236}">
                  <a16:creationId xmlns:a16="http://schemas.microsoft.com/office/drawing/2014/main" id="{695717D0-9252-438D-ADF1-F801F0BFE6D9}"/>
                </a:ext>
              </a:extLst>
            </p:cNvPr>
            <p:cNvSpPr txBox="1">
              <a:spLocks noChangeArrowheads="1"/>
            </p:cNvSpPr>
            <p:nvPr/>
          </p:nvSpPr>
          <p:spPr bwMode="auto">
            <a:xfrm rot="19947469">
              <a:off x="6451203" y="1264106"/>
              <a:ext cx="807245"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45</a:t>
              </a:r>
            </a:p>
          </p:txBody>
        </p:sp>
        <p:sp>
          <p:nvSpPr>
            <p:cNvPr id="138287" name="Text Box 47">
              <a:extLst>
                <a:ext uri="{FF2B5EF4-FFF2-40B4-BE49-F238E27FC236}">
                  <a16:creationId xmlns:a16="http://schemas.microsoft.com/office/drawing/2014/main" id="{4FFCB837-A4A4-47BA-AE53-80C673F0F8CA}"/>
                </a:ext>
              </a:extLst>
            </p:cNvPr>
            <p:cNvSpPr txBox="1">
              <a:spLocks noChangeArrowheads="1"/>
            </p:cNvSpPr>
            <p:nvPr/>
          </p:nvSpPr>
          <p:spPr bwMode="auto">
            <a:xfrm rot="8213527">
              <a:off x="301881" y="5960383"/>
              <a:ext cx="529712"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46</a:t>
              </a:r>
            </a:p>
          </p:txBody>
        </p:sp>
        <p:sp>
          <p:nvSpPr>
            <p:cNvPr id="138288" name="Text Box 48">
              <a:extLst>
                <a:ext uri="{FF2B5EF4-FFF2-40B4-BE49-F238E27FC236}">
                  <a16:creationId xmlns:a16="http://schemas.microsoft.com/office/drawing/2014/main" id="{AF09BA3B-05C8-4D62-9742-6F264A04351E}"/>
                </a:ext>
              </a:extLst>
            </p:cNvPr>
            <p:cNvSpPr txBox="1">
              <a:spLocks noChangeArrowheads="1"/>
            </p:cNvSpPr>
            <p:nvPr/>
          </p:nvSpPr>
          <p:spPr bwMode="auto">
            <a:xfrm>
              <a:off x="885825" y="4210050"/>
              <a:ext cx="1005972" cy="103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ahoma" panose="020B0604030504040204" pitchFamily="34" charset="0"/>
                </a:rPr>
                <a:t>47</a:t>
              </a:r>
            </a:p>
          </p:txBody>
        </p:sp>
        <p:sp>
          <p:nvSpPr>
            <p:cNvPr id="138289" name="Text Box 49">
              <a:extLst>
                <a:ext uri="{FF2B5EF4-FFF2-40B4-BE49-F238E27FC236}">
                  <a16:creationId xmlns:a16="http://schemas.microsoft.com/office/drawing/2014/main" id="{034607A6-BCFC-409E-9D4C-4DAF7412C673}"/>
                </a:ext>
              </a:extLst>
            </p:cNvPr>
            <p:cNvSpPr txBox="1">
              <a:spLocks noChangeArrowheads="1"/>
            </p:cNvSpPr>
            <p:nvPr/>
          </p:nvSpPr>
          <p:spPr bwMode="auto">
            <a:xfrm rot="2922880">
              <a:off x="1429223" y="1272732"/>
              <a:ext cx="786456" cy="7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48</a:t>
              </a:r>
            </a:p>
          </p:txBody>
        </p:sp>
        <p:sp>
          <p:nvSpPr>
            <p:cNvPr id="138290" name="Text Box 50">
              <a:extLst>
                <a:ext uri="{FF2B5EF4-FFF2-40B4-BE49-F238E27FC236}">
                  <a16:creationId xmlns:a16="http://schemas.microsoft.com/office/drawing/2014/main" id="{DFE643FF-1665-4951-B531-C8916478D11D}"/>
                </a:ext>
              </a:extLst>
            </p:cNvPr>
            <p:cNvSpPr txBox="1">
              <a:spLocks noChangeArrowheads="1"/>
            </p:cNvSpPr>
            <p:nvPr/>
          </p:nvSpPr>
          <p:spPr bwMode="auto">
            <a:xfrm rot="12797947">
              <a:off x="3277790" y="4616906"/>
              <a:ext cx="807245"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49</a:t>
              </a:r>
              <a:endParaRPr lang="en-US" altLang="en-US">
                <a:latin typeface="Tekton"/>
              </a:endParaRPr>
            </a:p>
          </p:txBody>
        </p:sp>
        <p:sp>
          <p:nvSpPr>
            <p:cNvPr id="138291" name="Text Box 92">
              <a:extLst>
                <a:ext uri="{FF2B5EF4-FFF2-40B4-BE49-F238E27FC236}">
                  <a16:creationId xmlns:a16="http://schemas.microsoft.com/office/drawing/2014/main" id="{340EB0BD-58DA-415B-8D96-0A6517831245}"/>
                </a:ext>
              </a:extLst>
            </p:cNvPr>
            <p:cNvSpPr txBox="1">
              <a:spLocks noChangeArrowheads="1"/>
            </p:cNvSpPr>
            <p:nvPr/>
          </p:nvSpPr>
          <p:spPr bwMode="auto">
            <a:xfrm>
              <a:off x="4070350" y="4964113"/>
              <a:ext cx="529712"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40</a:t>
              </a:r>
            </a:p>
          </p:txBody>
        </p:sp>
        <p:sp>
          <p:nvSpPr>
            <p:cNvPr id="9309" name="Text Box 93">
              <a:extLst>
                <a:ext uri="{FF2B5EF4-FFF2-40B4-BE49-F238E27FC236}">
                  <a16:creationId xmlns:a16="http://schemas.microsoft.com/office/drawing/2014/main" id="{261888BF-963B-4CBE-8A41-9B3EDB0E8644}"/>
                </a:ext>
              </a:extLst>
            </p:cNvPr>
            <p:cNvSpPr txBox="1">
              <a:spLocks noChangeArrowheads="1"/>
            </p:cNvSpPr>
            <p:nvPr/>
          </p:nvSpPr>
          <p:spPr bwMode="auto">
            <a:xfrm rot="2715581">
              <a:off x="6888693" y="1844644"/>
              <a:ext cx="843757" cy="756535"/>
            </a:xfrm>
            <a:prstGeom prst="rect">
              <a:avLst/>
            </a:prstGeom>
            <a:noFill/>
            <a:ln w="9525">
              <a:noFill/>
              <a:miter lim="800000"/>
              <a:headEnd/>
              <a:tailEnd/>
            </a:ln>
            <a:effectLst/>
          </p:spPr>
          <p:txBody>
            <a:bodyPr wrap="none">
              <a:spAutoFit/>
            </a:bodyPr>
            <a:lstStyle/>
            <a:p>
              <a:pPr eaLnBrk="1" hangingPunct="1">
                <a:defRPr/>
              </a:pPr>
              <a:r>
                <a:rPr lang="en-US" sz="4000" i="1" dirty="0">
                  <a:effectLst>
                    <a:outerShdw blurRad="38100" dist="38100" dir="2700000" algn="tl">
                      <a:srgbClr val="C0C0C0"/>
                    </a:outerShdw>
                  </a:effectLst>
                  <a:latin typeface="Arial" charset="0"/>
                </a:rPr>
                <a:t>18</a:t>
              </a:r>
              <a:endParaRPr lang="en-US" sz="4800" dirty="0">
                <a:latin typeface="Paisley ICG 01 Alt" pitchFamily="2" charset="0"/>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a:extLst>
              <a:ext uri="{FF2B5EF4-FFF2-40B4-BE49-F238E27FC236}">
                <a16:creationId xmlns:a16="http://schemas.microsoft.com/office/drawing/2014/main" id="{9CC6D84E-C19E-47CF-9B9B-9BEBCC9E2091}"/>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40291" name="Content Placeholder 3">
            <a:extLst>
              <a:ext uri="{FF2B5EF4-FFF2-40B4-BE49-F238E27FC236}">
                <a16:creationId xmlns:a16="http://schemas.microsoft.com/office/drawing/2014/main" id="{D4EA6F0C-F81C-412B-83BB-D6E6D422B853}"/>
              </a:ext>
            </a:extLst>
          </p:cNvPr>
          <p:cNvSpPr>
            <a:spLocks noGrp="1"/>
          </p:cNvSpPr>
          <p:nvPr>
            <p:ph idx="1"/>
          </p:nvPr>
        </p:nvSpPr>
        <p:spPr/>
        <p:txBody>
          <a:bodyPr/>
          <a:lstStyle/>
          <a:p>
            <a:pPr eaLnBrk="1" hangingPunct="1"/>
            <a:r>
              <a:rPr lang="en-US" altLang="en-US" sz="2000"/>
              <a:t>How did everybody do this time?</a:t>
            </a:r>
          </a:p>
          <a:p>
            <a:pPr eaLnBrk="1" hangingPunct="1"/>
            <a:endParaRPr lang="en-US" altLang="en-US" sz="2000"/>
          </a:p>
          <a:p>
            <a:pPr eaLnBrk="1" hangingPunct="1"/>
            <a:r>
              <a:rPr lang="en-US" altLang="en-US" sz="2000"/>
              <a:t>Who got the highest number?</a:t>
            </a:r>
          </a:p>
          <a:p>
            <a:pPr eaLnBrk="1" hangingPunct="1"/>
            <a:endParaRPr lang="en-US" altLang="en-US" sz="2000"/>
          </a:p>
          <a:p>
            <a:pPr eaLnBrk="1" hangingPunct="1"/>
            <a:r>
              <a:rPr lang="en-US" altLang="en-US" sz="2000"/>
              <a:t>Was it a little easier this time?</a:t>
            </a:r>
          </a:p>
          <a:p>
            <a:pPr eaLnBrk="1" hangingPunct="1"/>
            <a:endParaRPr lang="en-US"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2">
            <a:extLst>
              <a:ext uri="{FF2B5EF4-FFF2-40B4-BE49-F238E27FC236}">
                <a16:creationId xmlns:a16="http://schemas.microsoft.com/office/drawing/2014/main" id="{7FB4A9EC-4F10-40BE-ACD2-8DBF5BD4B7B8}"/>
              </a:ext>
            </a:extLst>
          </p:cNvPr>
          <p:cNvSpPr>
            <a:spLocks noGrp="1"/>
          </p:cNvSpPr>
          <p:nvPr>
            <p:ph type="title"/>
          </p:nvPr>
        </p:nvSpPr>
        <p:spPr>
          <a:xfrm>
            <a:off x="1981200" y="427038"/>
            <a:ext cx="7239000" cy="792162"/>
          </a:xfrm>
        </p:spPr>
        <p:txBody>
          <a:bodyPr/>
          <a:lstStyle/>
          <a:p>
            <a:pPr eaLnBrk="1" hangingPunct="1"/>
            <a:r>
              <a:rPr lang="en-US" altLang="en-US"/>
              <a:t>Round 3</a:t>
            </a:r>
          </a:p>
        </p:txBody>
      </p:sp>
      <p:sp>
        <p:nvSpPr>
          <p:cNvPr id="142339" name="Content Placeholder 3">
            <a:extLst>
              <a:ext uri="{FF2B5EF4-FFF2-40B4-BE49-F238E27FC236}">
                <a16:creationId xmlns:a16="http://schemas.microsoft.com/office/drawing/2014/main" id="{C1787A1B-883D-43F0-A373-A452B5BA8960}"/>
              </a:ext>
            </a:extLst>
          </p:cNvPr>
          <p:cNvSpPr>
            <a:spLocks noGrp="1"/>
          </p:cNvSpPr>
          <p:nvPr>
            <p:ph idx="1"/>
          </p:nvPr>
        </p:nvSpPr>
        <p:spPr>
          <a:xfrm>
            <a:off x="1981200" y="1371600"/>
            <a:ext cx="8382000" cy="2895600"/>
          </a:xfrm>
        </p:spPr>
        <p:txBody>
          <a:bodyPr/>
          <a:lstStyle/>
          <a:p>
            <a:pPr marL="173038" indent="-173038" eaLnBrk="1" hangingPunct="1"/>
            <a:r>
              <a:rPr lang="en-US" altLang="en-US" sz="2000" dirty="0"/>
              <a:t>OK, we see some improvement.</a:t>
            </a:r>
          </a:p>
          <a:p>
            <a:pPr marL="173038" indent="-173038" eaLnBrk="1" hangingPunct="1"/>
            <a:r>
              <a:rPr lang="en-US" altLang="en-US" sz="2000" dirty="0"/>
              <a:t>We now need to implement the second 5S step, which is ”Straighten”</a:t>
            </a:r>
          </a:p>
          <a:p>
            <a:pPr marL="173038" indent="-173038" eaLnBrk="1" hangingPunct="1"/>
            <a:r>
              <a:rPr lang="en-US" altLang="en-US" sz="2000" dirty="0"/>
              <a:t>To do this we have installed some shelving</a:t>
            </a:r>
          </a:p>
          <a:p>
            <a:pPr marL="173038" indent="-173038" eaLnBrk="1" hangingPunct="1"/>
            <a:r>
              <a:rPr lang="en-US" altLang="en-US" sz="2000" dirty="0"/>
              <a:t>We organized the numbers so that number 1 is in the bottom left hand corner, the next number is on the shelf above it, the next number is above that one, then jump over to the bottom of the next column.</a:t>
            </a:r>
          </a:p>
          <a:p>
            <a:pPr marL="173038" indent="-173038" eaLnBrk="1" hangingPunct="1"/>
            <a:r>
              <a:rPr lang="en-US" altLang="en-US" sz="2000" dirty="0"/>
              <a:t>Like this…</a:t>
            </a:r>
            <a:endParaRPr lang="en-US" alt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2339">
                                            <p:txEl>
                                              <p:pRg st="2" end="2"/>
                                            </p:txEl>
                                          </p:spTgt>
                                        </p:tgtEl>
                                        <p:attrNameLst>
                                          <p:attrName>style.visibility</p:attrName>
                                        </p:attrNameLst>
                                      </p:cBhvr>
                                      <p:to>
                                        <p:strVal val="visible"/>
                                      </p:to>
                                    </p:set>
                                    <p:animEffect transition="in" filter="fade">
                                      <p:cBhvr>
                                        <p:cTn id="7" dur="500"/>
                                        <p:tgtEl>
                                          <p:spTgt spid="1423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339">
                                            <p:txEl>
                                              <p:pRg st="3" end="3"/>
                                            </p:txEl>
                                          </p:spTgt>
                                        </p:tgtEl>
                                        <p:attrNameLst>
                                          <p:attrName>style.visibility</p:attrName>
                                        </p:attrNameLst>
                                      </p:cBhvr>
                                      <p:to>
                                        <p:strVal val="visible"/>
                                      </p:to>
                                    </p:set>
                                    <p:animEffect transition="in" filter="fade">
                                      <p:cBhvr>
                                        <p:cTn id="12" dur="500"/>
                                        <p:tgtEl>
                                          <p:spTgt spid="14233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2339">
                                            <p:txEl>
                                              <p:pRg st="4" end="4"/>
                                            </p:txEl>
                                          </p:spTgt>
                                        </p:tgtEl>
                                        <p:attrNameLst>
                                          <p:attrName>style.visibility</p:attrName>
                                        </p:attrNameLst>
                                      </p:cBhvr>
                                      <p:to>
                                        <p:strVal val="visible"/>
                                      </p:to>
                                    </p:set>
                                    <p:animEffect transition="in" filter="fade">
                                      <p:cBhvr>
                                        <p:cTn id="17" dur="500"/>
                                        <p:tgtEl>
                                          <p:spTgt spid="142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2">
            <a:extLst>
              <a:ext uri="{FF2B5EF4-FFF2-40B4-BE49-F238E27FC236}">
                <a16:creationId xmlns:a16="http://schemas.microsoft.com/office/drawing/2014/main" id="{8E037351-8F64-4C3C-9AD5-02374CD28B47}"/>
              </a:ext>
            </a:extLst>
          </p:cNvPr>
          <p:cNvSpPr>
            <a:spLocks noGrp="1"/>
          </p:cNvSpPr>
          <p:nvPr>
            <p:ph type="title" idx="4294967295"/>
          </p:nvPr>
        </p:nvSpPr>
        <p:spPr>
          <a:xfrm>
            <a:off x="1981200" y="427038"/>
            <a:ext cx="7239000" cy="792162"/>
          </a:xfrm>
        </p:spPr>
        <p:txBody>
          <a:bodyPr/>
          <a:lstStyle/>
          <a:p>
            <a:pPr eaLnBrk="1" hangingPunct="1"/>
            <a:r>
              <a:rPr lang="en-US" altLang="en-US"/>
              <a:t>Round 3</a:t>
            </a:r>
          </a:p>
        </p:txBody>
      </p:sp>
      <p:cxnSp>
        <p:nvCxnSpPr>
          <p:cNvPr id="64" name="Straight Connector 63">
            <a:extLst>
              <a:ext uri="{FF2B5EF4-FFF2-40B4-BE49-F238E27FC236}">
                <a16:creationId xmlns:a16="http://schemas.microsoft.com/office/drawing/2014/main" id="{13537BA1-0FEF-4B83-88DF-FE1B418D37BE}"/>
              </a:ext>
            </a:extLst>
          </p:cNvPr>
          <p:cNvCxnSpPr/>
          <p:nvPr/>
        </p:nvCxnSpPr>
        <p:spPr>
          <a:xfrm>
            <a:off x="3200400" y="2667000"/>
            <a:ext cx="5638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DFB606E-2C43-4502-A9E6-C0C1E672FDF0}"/>
              </a:ext>
            </a:extLst>
          </p:cNvPr>
          <p:cNvCxnSpPr/>
          <p:nvPr/>
        </p:nvCxnSpPr>
        <p:spPr>
          <a:xfrm>
            <a:off x="3200400" y="3841750"/>
            <a:ext cx="5638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BFD32B9-A86D-496C-AA60-AF77565BFF66}"/>
              </a:ext>
            </a:extLst>
          </p:cNvPr>
          <p:cNvCxnSpPr/>
          <p:nvPr/>
        </p:nvCxnSpPr>
        <p:spPr>
          <a:xfrm>
            <a:off x="4783138" y="1882776"/>
            <a:ext cx="0" cy="274161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37DD056-0A72-477F-A4CF-3297A154CBE1}"/>
              </a:ext>
            </a:extLst>
          </p:cNvPr>
          <p:cNvCxnSpPr/>
          <p:nvPr/>
        </p:nvCxnSpPr>
        <p:spPr>
          <a:xfrm>
            <a:off x="6861175" y="1882776"/>
            <a:ext cx="0" cy="274161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680" name="TextBox 69">
            <a:extLst>
              <a:ext uri="{FF2B5EF4-FFF2-40B4-BE49-F238E27FC236}">
                <a16:creationId xmlns:a16="http://schemas.microsoft.com/office/drawing/2014/main" id="{F32EDA4B-6B79-434A-9D1E-59971EFA48BD}"/>
              </a:ext>
            </a:extLst>
          </p:cNvPr>
          <p:cNvSpPr txBox="1">
            <a:spLocks noChangeArrowheads="1"/>
          </p:cNvSpPr>
          <p:nvPr/>
        </p:nvSpPr>
        <p:spPr bwMode="auto">
          <a:xfrm>
            <a:off x="3657600" y="3962400"/>
            <a:ext cx="395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1</a:t>
            </a:r>
          </a:p>
        </p:txBody>
      </p:sp>
      <p:sp>
        <p:nvSpPr>
          <p:cNvPr id="28681" name="TextBox 71">
            <a:extLst>
              <a:ext uri="{FF2B5EF4-FFF2-40B4-BE49-F238E27FC236}">
                <a16:creationId xmlns:a16="http://schemas.microsoft.com/office/drawing/2014/main" id="{808E9318-AB44-4188-A97A-3A6E9C51983D}"/>
              </a:ext>
            </a:extLst>
          </p:cNvPr>
          <p:cNvSpPr txBox="1">
            <a:spLocks noChangeArrowheads="1"/>
          </p:cNvSpPr>
          <p:nvPr/>
        </p:nvSpPr>
        <p:spPr bwMode="auto">
          <a:xfrm>
            <a:off x="3695700" y="1882775"/>
            <a:ext cx="3952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3</a:t>
            </a:r>
          </a:p>
        </p:txBody>
      </p:sp>
      <p:sp>
        <p:nvSpPr>
          <p:cNvPr id="28682" name="TextBox 72">
            <a:extLst>
              <a:ext uri="{FF2B5EF4-FFF2-40B4-BE49-F238E27FC236}">
                <a16:creationId xmlns:a16="http://schemas.microsoft.com/office/drawing/2014/main" id="{FF66A276-349D-447F-926B-A1C198C6435A}"/>
              </a:ext>
            </a:extLst>
          </p:cNvPr>
          <p:cNvSpPr txBox="1">
            <a:spLocks noChangeArrowheads="1"/>
          </p:cNvSpPr>
          <p:nvPr/>
        </p:nvSpPr>
        <p:spPr bwMode="auto">
          <a:xfrm>
            <a:off x="3695700" y="2927350"/>
            <a:ext cx="395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2</a:t>
            </a:r>
          </a:p>
        </p:txBody>
      </p:sp>
      <p:sp>
        <p:nvSpPr>
          <p:cNvPr id="28683" name="TextBox 73">
            <a:extLst>
              <a:ext uri="{FF2B5EF4-FFF2-40B4-BE49-F238E27FC236}">
                <a16:creationId xmlns:a16="http://schemas.microsoft.com/office/drawing/2014/main" id="{ECA5AE6D-0CF9-4D57-A7BF-7CA98E7F478C}"/>
              </a:ext>
            </a:extLst>
          </p:cNvPr>
          <p:cNvSpPr txBox="1">
            <a:spLocks noChangeArrowheads="1"/>
          </p:cNvSpPr>
          <p:nvPr/>
        </p:nvSpPr>
        <p:spPr bwMode="auto">
          <a:xfrm>
            <a:off x="5673725" y="4102100"/>
            <a:ext cx="3952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a:t>
            </a:r>
          </a:p>
        </p:txBody>
      </p:sp>
      <p:sp>
        <p:nvSpPr>
          <p:cNvPr id="28684" name="TextBox 74">
            <a:extLst>
              <a:ext uri="{FF2B5EF4-FFF2-40B4-BE49-F238E27FC236}">
                <a16:creationId xmlns:a16="http://schemas.microsoft.com/office/drawing/2014/main" id="{CB061939-30C4-4F36-81EB-8281DC9D9151}"/>
              </a:ext>
            </a:extLst>
          </p:cNvPr>
          <p:cNvSpPr txBox="1">
            <a:spLocks noChangeArrowheads="1"/>
          </p:cNvSpPr>
          <p:nvPr/>
        </p:nvSpPr>
        <p:spPr bwMode="auto">
          <a:xfrm>
            <a:off x="5715000" y="2971800"/>
            <a:ext cx="395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5</a:t>
            </a:r>
          </a:p>
        </p:txBody>
      </p:sp>
      <p:sp>
        <p:nvSpPr>
          <p:cNvPr id="28685" name="TextBox 75">
            <a:extLst>
              <a:ext uri="{FF2B5EF4-FFF2-40B4-BE49-F238E27FC236}">
                <a16:creationId xmlns:a16="http://schemas.microsoft.com/office/drawing/2014/main" id="{FF6351E7-C58B-4A75-9A2D-6ED02287E6C1}"/>
              </a:ext>
            </a:extLst>
          </p:cNvPr>
          <p:cNvSpPr txBox="1">
            <a:spLocks noChangeArrowheads="1"/>
          </p:cNvSpPr>
          <p:nvPr/>
        </p:nvSpPr>
        <p:spPr bwMode="auto">
          <a:xfrm>
            <a:off x="5638800" y="1905000"/>
            <a:ext cx="395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a:t>
            </a:r>
          </a:p>
        </p:txBody>
      </p:sp>
      <p:sp>
        <p:nvSpPr>
          <p:cNvPr id="28686" name="TextBox 76">
            <a:extLst>
              <a:ext uri="{FF2B5EF4-FFF2-40B4-BE49-F238E27FC236}">
                <a16:creationId xmlns:a16="http://schemas.microsoft.com/office/drawing/2014/main" id="{0AFC94E1-1AAB-4D70-B874-FA603B46CB05}"/>
              </a:ext>
            </a:extLst>
          </p:cNvPr>
          <p:cNvSpPr txBox="1">
            <a:spLocks noChangeArrowheads="1"/>
          </p:cNvSpPr>
          <p:nvPr/>
        </p:nvSpPr>
        <p:spPr bwMode="auto">
          <a:xfrm>
            <a:off x="7751764" y="4102100"/>
            <a:ext cx="3952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7</a:t>
            </a:r>
          </a:p>
        </p:txBody>
      </p:sp>
      <p:sp>
        <p:nvSpPr>
          <p:cNvPr id="28687" name="TextBox 77">
            <a:extLst>
              <a:ext uri="{FF2B5EF4-FFF2-40B4-BE49-F238E27FC236}">
                <a16:creationId xmlns:a16="http://schemas.microsoft.com/office/drawing/2014/main" id="{FC814D45-B47C-49FA-9B78-504795914599}"/>
              </a:ext>
            </a:extLst>
          </p:cNvPr>
          <p:cNvSpPr txBox="1">
            <a:spLocks noChangeArrowheads="1"/>
          </p:cNvSpPr>
          <p:nvPr/>
        </p:nvSpPr>
        <p:spPr bwMode="auto">
          <a:xfrm>
            <a:off x="7751764" y="2927350"/>
            <a:ext cx="395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a:t>
            </a:r>
          </a:p>
        </p:txBody>
      </p:sp>
      <p:sp>
        <p:nvSpPr>
          <p:cNvPr id="28688" name="TextBox 78">
            <a:extLst>
              <a:ext uri="{FF2B5EF4-FFF2-40B4-BE49-F238E27FC236}">
                <a16:creationId xmlns:a16="http://schemas.microsoft.com/office/drawing/2014/main" id="{B538E61D-8E36-44D6-A4DF-ACCB2BBF5A08}"/>
              </a:ext>
            </a:extLst>
          </p:cNvPr>
          <p:cNvSpPr txBox="1">
            <a:spLocks noChangeArrowheads="1"/>
          </p:cNvSpPr>
          <p:nvPr/>
        </p:nvSpPr>
        <p:spPr bwMode="auto">
          <a:xfrm>
            <a:off x="7758114" y="1947864"/>
            <a:ext cx="3952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9</a:t>
            </a:r>
          </a:p>
        </p:txBody>
      </p:sp>
      <p:cxnSp>
        <p:nvCxnSpPr>
          <p:cNvPr id="81" name="Straight Arrow Connector 80">
            <a:extLst>
              <a:ext uri="{FF2B5EF4-FFF2-40B4-BE49-F238E27FC236}">
                <a16:creationId xmlns:a16="http://schemas.microsoft.com/office/drawing/2014/main" id="{979EDEF9-EC3B-4934-8174-F9C2BE65EA6E}"/>
              </a:ext>
            </a:extLst>
          </p:cNvPr>
          <p:cNvCxnSpPr/>
          <p:nvPr/>
        </p:nvCxnSpPr>
        <p:spPr>
          <a:xfrm flipV="1">
            <a:off x="3497263" y="2144714"/>
            <a:ext cx="0" cy="2219325"/>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84C1D164-9B31-48E0-8E15-459CE1D92361}"/>
              </a:ext>
            </a:extLst>
          </p:cNvPr>
          <p:cNvCxnSpPr/>
          <p:nvPr/>
        </p:nvCxnSpPr>
        <p:spPr>
          <a:xfrm>
            <a:off x="3992563" y="2274888"/>
            <a:ext cx="1384300" cy="2089150"/>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CE5C0462-709D-43C9-9486-F553FDA71DCF}"/>
              </a:ext>
            </a:extLst>
          </p:cNvPr>
          <p:cNvCxnSpPr/>
          <p:nvPr/>
        </p:nvCxnSpPr>
        <p:spPr>
          <a:xfrm>
            <a:off x="5970588" y="2274888"/>
            <a:ext cx="1384300" cy="2089150"/>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867C3AA6-BEA8-4CD4-A062-C85751D0F0F7}"/>
              </a:ext>
            </a:extLst>
          </p:cNvPr>
          <p:cNvCxnSpPr/>
          <p:nvPr/>
        </p:nvCxnSpPr>
        <p:spPr>
          <a:xfrm flipV="1">
            <a:off x="5575300" y="2144714"/>
            <a:ext cx="0" cy="2219325"/>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F61AF3EF-B839-41D2-AC98-29B65A8A5686}"/>
              </a:ext>
            </a:extLst>
          </p:cNvPr>
          <p:cNvCxnSpPr/>
          <p:nvPr/>
        </p:nvCxnSpPr>
        <p:spPr>
          <a:xfrm flipV="1">
            <a:off x="7553325" y="2274889"/>
            <a:ext cx="0" cy="2219325"/>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sp>
        <p:nvSpPr>
          <p:cNvPr id="92163" name="Content Placeholder 3">
            <a:extLst>
              <a:ext uri="{FF2B5EF4-FFF2-40B4-BE49-F238E27FC236}">
                <a16:creationId xmlns:a16="http://schemas.microsoft.com/office/drawing/2014/main" id="{F16401E2-B69B-4E8E-BBE6-B278BCB59625}"/>
              </a:ext>
            </a:extLst>
          </p:cNvPr>
          <p:cNvSpPr>
            <a:spLocks/>
          </p:cNvSpPr>
          <p:nvPr/>
        </p:nvSpPr>
        <p:spPr bwMode="auto">
          <a:xfrm>
            <a:off x="2819400" y="5029200"/>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3038" indent="-173038">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t>Then start back in the lower left corner and repeat.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680"/>
                                        </p:tgtEl>
                                        <p:attrNameLst>
                                          <p:attrName>style.visibility</p:attrName>
                                        </p:attrNameLst>
                                      </p:cBhvr>
                                      <p:to>
                                        <p:strVal val="visible"/>
                                      </p:to>
                                    </p:set>
                                    <p:animEffect transition="in" filter="box(in)">
                                      <p:cBhvr>
                                        <p:cTn id="7" dur="500"/>
                                        <p:tgtEl>
                                          <p:spTgt spid="28680"/>
                                        </p:tgtEl>
                                      </p:cBhvr>
                                    </p:animEffect>
                                  </p:childTnLst>
                                </p:cTn>
                              </p:par>
                            </p:childTnLst>
                          </p:cTn>
                        </p:par>
                        <p:par>
                          <p:cTn id="8" fill="hold" nodeType="afterGroup">
                            <p:stCondLst>
                              <p:cond delay="500"/>
                            </p:stCondLst>
                            <p:childTnLst>
                              <p:par>
                                <p:cTn id="9" presetID="4" presetClass="entr" presetSubtype="16" fill="hold" grpId="0" nodeType="afterEffect">
                                  <p:stCondLst>
                                    <p:cond delay="2000"/>
                                  </p:stCondLst>
                                  <p:childTnLst>
                                    <p:set>
                                      <p:cBhvr>
                                        <p:cTn id="10" dur="1" fill="hold">
                                          <p:stCondLst>
                                            <p:cond delay="0"/>
                                          </p:stCondLst>
                                        </p:cTn>
                                        <p:tgtEl>
                                          <p:spTgt spid="28682"/>
                                        </p:tgtEl>
                                        <p:attrNameLst>
                                          <p:attrName>style.visibility</p:attrName>
                                        </p:attrNameLst>
                                      </p:cBhvr>
                                      <p:to>
                                        <p:strVal val="visible"/>
                                      </p:to>
                                    </p:set>
                                    <p:animEffect transition="in" filter="box(in)">
                                      <p:cBhvr>
                                        <p:cTn id="11" dur="500"/>
                                        <p:tgtEl>
                                          <p:spTgt spid="28682"/>
                                        </p:tgtEl>
                                      </p:cBhvr>
                                    </p:animEffect>
                                  </p:childTnLst>
                                </p:cTn>
                              </p:par>
                            </p:childTnLst>
                          </p:cTn>
                        </p:par>
                        <p:par>
                          <p:cTn id="12" fill="hold" nodeType="afterGroup">
                            <p:stCondLst>
                              <p:cond delay="3000"/>
                            </p:stCondLst>
                            <p:childTnLst>
                              <p:par>
                                <p:cTn id="13" presetID="4" presetClass="entr" presetSubtype="16" fill="hold" grpId="0" nodeType="afterEffect">
                                  <p:stCondLst>
                                    <p:cond delay="2000"/>
                                  </p:stCondLst>
                                  <p:childTnLst>
                                    <p:set>
                                      <p:cBhvr>
                                        <p:cTn id="14" dur="1" fill="hold">
                                          <p:stCondLst>
                                            <p:cond delay="0"/>
                                          </p:stCondLst>
                                        </p:cTn>
                                        <p:tgtEl>
                                          <p:spTgt spid="28681"/>
                                        </p:tgtEl>
                                        <p:attrNameLst>
                                          <p:attrName>style.visibility</p:attrName>
                                        </p:attrNameLst>
                                      </p:cBhvr>
                                      <p:to>
                                        <p:strVal val="visible"/>
                                      </p:to>
                                    </p:set>
                                    <p:animEffect transition="in" filter="box(in)">
                                      <p:cBhvr>
                                        <p:cTn id="15" dur="500"/>
                                        <p:tgtEl>
                                          <p:spTgt spid="28681"/>
                                        </p:tgtEl>
                                      </p:cBhvr>
                                    </p:animEffect>
                                  </p:childTnLst>
                                </p:cTn>
                              </p:par>
                            </p:childTnLst>
                          </p:cTn>
                        </p:par>
                        <p:par>
                          <p:cTn id="16" fill="hold" nodeType="afterGroup">
                            <p:stCondLst>
                              <p:cond delay="5500"/>
                            </p:stCondLst>
                            <p:childTnLst>
                              <p:par>
                                <p:cTn id="17" presetID="9" presetClass="entr" presetSubtype="0"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dissolve">
                                      <p:cBhvr>
                                        <p:cTn id="19" dur="500"/>
                                        <p:tgtEl>
                                          <p:spTgt spid="81"/>
                                        </p:tgtEl>
                                      </p:cBhvr>
                                    </p:animEffect>
                                  </p:childTnLst>
                                </p:cTn>
                              </p:par>
                            </p:childTnLst>
                          </p:cTn>
                        </p:par>
                        <p:par>
                          <p:cTn id="20" fill="hold" nodeType="afterGroup">
                            <p:stCondLst>
                              <p:cond delay="6000"/>
                            </p:stCondLst>
                            <p:childTnLst>
                              <p:par>
                                <p:cTn id="21" presetID="10" presetClass="entr" presetSubtype="0"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fade">
                                      <p:cBhvr>
                                        <p:cTn id="23" dur="2000"/>
                                        <p:tgtEl>
                                          <p:spTgt spid="82"/>
                                        </p:tgtEl>
                                      </p:cBhvr>
                                    </p:animEffect>
                                  </p:childTnLst>
                                </p:cTn>
                              </p:par>
                            </p:childTnLst>
                          </p:cTn>
                        </p:par>
                        <p:par>
                          <p:cTn id="24" fill="hold" nodeType="afterGroup">
                            <p:stCondLst>
                              <p:cond delay="8000"/>
                            </p:stCondLst>
                            <p:childTnLst>
                              <p:par>
                                <p:cTn id="25" presetID="4" presetClass="entr" presetSubtype="16" fill="hold" grpId="0" nodeType="afterEffect">
                                  <p:stCondLst>
                                    <p:cond delay="0"/>
                                  </p:stCondLst>
                                  <p:childTnLst>
                                    <p:set>
                                      <p:cBhvr>
                                        <p:cTn id="26" dur="1" fill="hold">
                                          <p:stCondLst>
                                            <p:cond delay="0"/>
                                          </p:stCondLst>
                                        </p:cTn>
                                        <p:tgtEl>
                                          <p:spTgt spid="28683"/>
                                        </p:tgtEl>
                                        <p:attrNameLst>
                                          <p:attrName>style.visibility</p:attrName>
                                        </p:attrNameLst>
                                      </p:cBhvr>
                                      <p:to>
                                        <p:strVal val="visible"/>
                                      </p:to>
                                    </p:set>
                                    <p:animEffect transition="in" filter="box(in)">
                                      <p:cBhvr>
                                        <p:cTn id="27" dur="500"/>
                                        <p:tgtEl>
                                          <p:spTgt spid="28683"/>
                                        </p:tgtEl>
                                      </p:cBhvr>
                                    </p:animEffect>
                                  </p:childTnLst>
                                </p:cTn>
                              </p:par>
                            </p:childTnLst>
                          </p:cTn>
                        </p:par>
                        <p:par>
                          <p:cTn id="28" fill="hold" nodeType="afterGroup">
                            <p:stCondLst>
                              <p:cond delay="8500"/>
                            </p:stCondLst>
                            <p:childTnLst>
                              <p:par>
                                <p:cTn id="29" presetID="4" presetClass="entr" presetSubtype="16" fill="hold" grpId="0" nodeType="afterEffect">
                                  <p:stCondLst>
                                    <p:cond delay="0"/>
                                  </p:stCondLst>
                                  <p:childTnLst>
                                    <p:set>
                                      <p:cBhvr>
                                        <p:cTn id="30" dur="1" fill="hold">
                                          <p:stCondLst>
                                            <p:cond delay="0"/>
                                          </p:stCondLst>
                                        </p:cTn>
                                        <p:tgtEl>
                                          <p:spTgt spid="28684"/>
                                        </p:tgtEl>
                                        <p:attrNameLst>
                                          <p:attrName>style.visibility</p:attrName>
                                        </p:attrNameLst>
                                      </p:cBhvr>
                                      <p:to>
                                        <p:strVal val="visible"/>
                                      </p:to>
                                    </p:set>
                                    <p:animEffect transition="in" filter="box(in)">
                                      <p:cBhvr>
                                        <p:cTn id="31" dur="500"/>
                                        <p:tgtEl>
                                          <p:spTgt spid="28684"/>
                                        </p:tgtEl>
                                      </p:cBhvr>
                                    </p:animEffect>
                                  </p:childTnLst>
                                </p:cTn>
                              </p:par>
                            </p:childTnLst>
                          </p:cTn>
                        </p:par>
                        <p:par>
                          <p:cTn id="32" fill="hold" nodeType="afterGroup">
                            <p:stCondLst>
                              <p:cond delay="9000"/>
                            </p:stCondLst>
                            <p:childTnLst>
                              <p:par>
                                <p:cTn id="33" presetID="4" presetClass="entr" presetSubtype="16" fill="hold" grpId="0" nodeType="afterEffect">
                                  <p:stCondLst>
                                    <p:cond delay="0"/>
                                  </p:stCondLst>
                                  <p:childTnLst>
                                    <p:set>
                                      <p:cBhvr>
                                        <p:cTn id="34" dur="1" fill="hold">
                                          <p:stCondLst>
                                            <p:cond delay="0"/>
                                          </p:stCondLst>
                                        </p:cTn>
                                        <p:tgtEl>
                                          <p:spTgt spid="28685"/>
                                        </p:tgtEl>
                                        <p:attrNameLst>
                                          <p:attrName>style.visibility</p:attrName>
                                        </p:attrNameLst>
                                      </p:cBhvr>
                                      <p:to>
                                        <p:strVal val="visible"/>
                                      </p:to>
                                    </p:set>
                                    <p:animEffect transition="in" filter="box(in)">
                                      <p:cBhvr>
                                        <p:cTn id="35" dur="500"/>
                                        <p:tgtEl>
                                          <p:spTgt spid="28685"/>
                                        </p:tgtEl>
                                      </p:cBhvr>
                                    </p:animEffect>
                                  </p:childTnLst>
                                </p:cTn>
                              </p:par>
                            </p:childTnLst>
                          </p:cTn>
                        </p:par>
                        <p:par>
                          <p:cTn id="36" fill="hold" nodeType="afterGroup">
                            <p:stCondLst>
                              <p:cond delay="9500"/>
                            </p:stCondLst>
                            <p:childTnLst>
                              <p:par>
                                <p:cTn id="37" presetID="9" presetClass="entr" presetSubtype="0"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dissolve">
                                      <p:cBhvr>
                                        <p:cTn id="39" dur="500"/>
                                        <p:tgtEl>
                                          <p:spTgt spid="88"/>
                                        </p:tgtEl>
                                      </p:cBhvr>
                                    </p:animEffect>
                                  </p:childTnLst>
                                </p:cTn>
                              </p:par>
                            </p:childTnLst>
                          </p:cTn>
                        </p:par>
                        <p:par>
                          <p:cTn id="40" fill="hold" nodeType="afterGroup">
                            <p:stCondLst>
                              <p:cond delay="10000"/>
                            </p:stCondLst>
                            <p:childTnLst>
                              <p:par>
                                <p:cTn id="41" presetID="9" presetClass="entr" presetSubtype="0"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dissolve">
                                      <p:cBhvr>
                                        <p:cTn id="43" dur="500"/>
                                        <p:tgtEl>
                                          <p:spTgt spid="87"/>
                                        </p:tgtEl>
                                      </p:cBhvr>
                                    </p:animEffect>
                                  </p:childTnLst>
                                </p:cTn>
                              </p:par>
                            </p:childTnLst>
                          </p:cTn>
                        </p:par>
                        <p:par>
                          <p:cTn id="44" fill="hold" nodeType="afterGroup">
                            <p:stCondLst>
                              <p:cond delay="10500"/>
                            </p:stCondLst>
                            <p:childTnLst>
                              <p:par>
                                <p:cTn id="45" presetID="4" presetClass="entr" presetSubtype="16" fill="hold" grpId="0" nodeType="afterEffect">
                                  <p:stCondLst>
                                    <p:cond delay="0"/>
                                  </p:stCondLst>
                                  <p:childTnLst>
                                    <p:set>
                                      <p:cBhvr>
                                        <p:cTn id="46" dur="1" fill="hold">
                                          <p:stCondLst>
                                            <p:cond delay="0"/>
                                          </p:stCondLst>
                                        </p:cTn>
                                        <p:tgtEl>
                                          <p:spTgt spid="28686"/>
                                        </p:tgtEl>
                                        <p:attrNameLst>
                                          <p:attrName>style.visibility</p:attrName>
                                        </p:attrNameLst>
                                      </p:cBhvr>
                                      <p:to>
                                        <p:strVal val="visible"/>
                                      </p:to>
                                    </p:set>
                                    <p:animEffect transition="in" filter="box(in)">
                                      <p:cBhvr>
                                        <p:cTn id="47" dur="500"/>
                                        <p:tgtEl>
                                          <p:spTgt spid="28686"/>
                                        </p:tgtEl>
                                      </p:cBhvr>
                                    </p:animEffect>
                                  </p:childTnLst>
                                </p:cTn>
                              </p:par>
                            </p:childTnLst>
                          </p:cTn>
                        </p:par>
                        <p:par>
                          <p:cTn id="48" fill="hold" nodeType="afterGroup">
                            <p:stCondLst>
                              <p:cond delay="11000"/>
                            </p:stCondLst>
                            <p:childTnLst>
                              <p:par>
                                <p:cTn id="49" presetID="4" presetClass="entr" presetSubtype="16" fill="hold" grpId="0" nodeType="afterEffect">
                                  <p:stCondLst>
                                    <p:cond delay="0"/>
                                  </p:stCondLst>
                                  <p:childTnLst>
                                    <p:set>
                                      <p:cBhvr>
                                        <p:cTn id="50" dur="1" fill="hold">
                                          <p:stCondLst>
                                            <p:cond delay="0"/>
                                          </p:stCondLst>
                                        </p:cTn>
                                        <p:tgtEl>
                                          <p:spTgt spid="28687"/>
                                        </p:tgtEl>
                                        <p:attrNameLst>
                                          <p:attrName>style.visibility</p:attrName>
                                        </p:attrNameLst>
                                      </p:cBhvr>
                                      <p:to>
                                        <p:strVal val="visible"/>
                                      </p:to>
                                    </p:set>
                                    <p:animEffect transition="in" filter="box(in)">
                                      <p:cBhvr>
                                        <p:cTn id="51" dur="500"/>
                                        <p:tgtEl>
                                          <p:spTgt spid="28687"/>
                                        </p:tgtEl>
                                      </p:cBhvr>
                                    </p:animEffect>
                                  </p:childTnLst>
                                </p:cTn>
                              </p:par>
                            </p:childTnLst>
                          </p:cTn>
                        </p:par>
                        <p:par>
                          <p:cTn id="52" fill="hold" nodeType="afterGroup">
                            <p:stCondLst>
                              <p:cond delay="11500"/>
                            </p:stCondLst>
                            <p:childTnLst>
                              <p:par>
                                <p:cTn id="53" presetID="4" presetClass="entr" presetSubtype="16" fill="hold" grpId="0" nodeType="afterEffect">
                                  <p:stCondLst>
                                    <p:cond delay="0"/>
                                  </p:stCondLst>
                                  <p:childTnLst>
                                    <p:set>
                                      <p:cBhvr>
                                        <p:cTn id="54" dur="1" fill="hold">
                                          <p:stCondLst>
                                            <p:cond delay="0"/>
                                          </p:stCondLst>
                                        </p:cTn>
                                        <p:tgtEl>
                                          <p:spTgt spid="28688"/>
                                        </p:tgtEl>
                                        <p:attrNameLst>
                                          <p:attrName>style.visibility</p:attrName>
                                        </p:attrNameLst>
                                      </p:cBhvr>
                                      <p:to>
                                        <p:strVal val="visible"/>
                                      </p:to>
                                    </p:set>
                                    <p:animEffect transition="in" filter="box(in)">
                                      <p:cBhvr>
                                        <p:cTn id="55" dur="500"/>
                                        <p:tgtEl>
                                          <p:spTgt spid="28688"/>
                                        </p:tgtEl>
                                      </p:cBhvr>
                                    </p:animEffect>
                                  </p:childTnLst>
                                </p:cTn>
                              </p:par>
                            </p:childTnLst>
                          </p:cTn>
                        </p:par>
                        <p:par>
                          <p:cTn id="56" fill="hold" nodeType="afterGroup">
                            <p:stCondLst>
                              <p:cond delay="12000"/>
                            </p:stCondLst>
                            <p:childTnLst>
                              <p:par>
                                <p:cTn id="57" presetID="9" presetClass="entr" presetSubtype="0" fill="hold"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dissolve">
                                      <p:cBhvr>
                                        <p:cTn id="59" dur="500"/>
                                        <p:tgtEl>
                                          <p:spTgt spid="89"/>
                                        </p:tgtEl>
                                      </p:cBhvr>
                                    </p:animEffect>
                                  </p:childTnLst>
                                </p:cTn>
                              </p:par>
                            </p:childTnLst>
                          </p:cTn>
                        </p:par>
                        <p:par>
                          <p:cTn id="60" fill="hold" nodeType="afterGroup">
                            <p:stCondLst>
                              <p:cond delay="12500"/>
                            </p:stCondLst>
                            <p:childTnLst>
                              <p:par>
                                <p:cTn id="61" presetID="2" presetClass="entr" presetSubtype="4" fill="hold" grpId="0" nodeType="afterEffect">
                                  <p:stCondLst>
                                    <p:cond delay="1500"/>
                                  </p:stCondLst>
                                  <p:childTnLst>
                                    <p:set>
                                      <p:cBhvr>
                                        <p:cTn id="62" dur="1" fill="hold">
                                          <p:stCondLst>
                                            <p:cond delay="0"/>
                                          </p:stCondLst>
                                        </p:cTn>
                                        <p:tgtEl>
                                          <p:spTgt spid="92163"/>
                                        </p:tgtEl>
                                        <p:attrNameLst>
                                          <p:attrName>style.visibility</p:attrName>
                                        </p:attrNameLst>
                                      </p:cBhvr>
                                      <p:to>
                                        <p:strVal val="visible"/>
                                      </p:to>
                                    </p:set>
                                    <p:anim calcmode="lin" valueType="num">
                                      <p:cBhvr additive="base">
                                        <p:cTn id="63" dur="500" fill="hold"/>
                                        <p:tgtEl>
                                          <p:spTgt spid="92163"/>
                                        </p:tgtEl>
                                        <p:attrNameLst>
                                          <p:attrName>ppt_x</p:attrName>
                                        </p:attrNameLst>
                                      </p:cBhvr>
                                      <p:tavLst>
                                        <p:tav tm="0">
                                          <p:val>
                                            <p:strVal val="#ppt_x"/>
                                          </p:val>
                                        </p:tav>
                                        <p:tav tm="100000">
                                          <p:val>
                                            <p:strVal val="#ppt_x"/>
                                          </p:val>
                                        </p:tav>
                                      </p:tavLst>
                                    </p:anim>
                                    <p:anim calcmode="lin" valueType="num">
                                      <p:cBhvr additive="base">
                                        <p:cTn id="64" dur="500" fill="hold"/>
                                        <p:tgtEl>
                                          <p:spTgt spid="921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p:bldP spid="28681" grpId="0"/>
      <p:bldP spid="28682" grpId="0"/>
      <p:bldP spid="28683" grpId="0"/>
      <p:bldP spid="28684" grpId="0"/>
      <p:bldP spid="28685" grpId="0"/>
      <p:bldP spid="28686" grpId="0"/>
      <p:bldP spid="28687" grpId="0"/>
      <p:bldP spid="28688" grpId="0"/>
      <p:bldP spid="9216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2">
            <a:extLst>
              <a:ext uri="{FF2B5EF4-FFF2-40B4-BE49-F238E27FC236}">
                <a16:creationId xmlns:a16="http://schemas.microsoft.com/office/drawing/2014/main" id="{27E3F6AA-2397-4E5B-AED1-D5642762A2D4}"/>
              </a:ext>
            </a:extLst>
          </p:cNvPr>
          <p:cNvSpPr>
            <a:spLocks noGrp="1"/>
          </p:cNvSpPr>
          <p:nvPr>
            <p:ph type="title" idx="4294967295"/>
          </p:nvPr>
        </p:nvSpPr>
        <p:spPr>
          <a:xfrm>
            <a:off x="1981200" y="427038"/>
            <a:ext cx="7239000" cy="792162"/>
          </a:xfrm>
        </p:spPr>
        <p:txBody>
          <a:bodyPr/>
          <a:lstStyle/>
          <a:p>
            <a:pPr eaLnBrk="1" hangingPunct="1"/>
            <a:r>
              <a:rPr lang="en-US" altLang="en-US"/>
              <a:t>Round 3</a:t>
            </a:r>
          </a:p>
        </p:txBody>
      </p:sp>
      <p:sp>
        <p:nvSpPr>
          <p:cNvPr id="146435" name="Content Placeholder 3">
            <a:extLst>
              <a:ext uri="{FF2B5EF4-FFF2-40B4-BE49-F238E27FC236}">
                <a16:creationId xmlns:a16="http://schemas.microsoft.com/office/drawing/2014/main" id="{577AA811-6EBC-4A2F-A3E5-59B600646CF1}"/>
              </a:ext>
            </a:extLst>
          </p:cNvPr>
          <p:cNvSpPr>
            <a:spLocks noGrp="1"/>
          </p:cNvSpPr>
          <p:nvPr>
            <p:ph idx="4294967295"/>
          </p:nvPr>
        </p:nvSpPr>
        <p:spPr>
          <a:xfrm>
            <a:off x="1905000" y="2514600"/>
            <a:ext cx="8382000" cy="762000"/>
          </a:xfrm>
        </p:spPr>
        <p:txBody>
          <a:bodyPr/>
          <a:lstStyle/>
          <a:p>
            <a:pPr marL="173038" indent="-173038" algn="ctr" eaLnBrk="1" hangingPunct="1">
              <a:spcBef>
                <a:spcPct val="0"/>
              </a:spcBef>
              <a:buClrTx/>
              <a:buSzTx/>
              <a:buNone/>
            </a:pPr>
            <a:r>
              <a:rPr lang="en-US" altLang="en-US" sz="2000" dirty="0"/>
              <a:t>Now, cross out numbers 1 to 49 in order during this 20 second shift.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482" name="Group 58">
            <a:extLst>
              <a:ext uri="{FF2B5EF4-FFF2-40B4-BE49-F238E27FC236}">
                <a16:creationId xmlns:a16="http://schemas.microsoft.com/office/drawing/2014/main" id="{BABC806B-7643-4531-95FE-2D3FC362A752}"/>
              </a:ext>
            </a:extLst>
          </p:cNvPr>
          <p:cNvGrpSpPr>
            <a:grpSpLocks/>
          </p:cNvGrpSpPr>
          <p:nvPr/>
        </p:nvGrpSpPr>
        <p:grpSpPr bwMode="auto">
          <a:xfrm>
            <a:off x="1901826" y="1365608"/>
            <a:ext cx="8385175" cy="4842826"/>
            <a:chOff x="152400" y="1288933"/>
            <a:chExt cx="8839200" cy="5227178"/>
          </a:xfrm>
        </p:grpSpPr>
        <p:sp>
          <p:nvSpPr>
            <p:cNvPr id="57" name="Rectangle 56">
              <a:extLst>
                <a:ext uri="{FF2B5EF4-FFF2-40B4-BE49-F238E27FC236}">
                  <a16:creationId xmlns:a16="http://schemas.microsoft.com/office/drawing/2014/main" id="{09437884-34B4-4782-8793-8896A5181E0D}"/>
                </a:ext>
              </a:extLst>
            </p:cNvPr>
            <p:cNvSpPr/>
            <p:nvPr/>
          </p:nvSpPr>
          <p:spPr>
            <a:xfrm>
              <a:off x="152400" y="1295400"/>
              <a:ext cx="8839200" cy="518160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nvGrpSpPr>
            <p:cNvPr id="148484" name="Group 55">
              <a:extLst>
                <a:ext uri="{FF2B5EF4-FFF2-40B4-BE49-F238E27FC236}">
                  <a16:creationId xmlns:a16="http://schemas.microsoft.com/office/drawing/2014/main" id="{04FA65FC-30F6-420F-B7EE-3556D319208B}"/>
                </a:ext>
              </a:extLst>
            </p:cNvPr>
            <p:cNvGrpSpPr>
              <a:grpSpLocks/>
            </p:cNvGrpSpPr>
            <p:nvPr/>
          </p:nvGrpSpPr>
          <p:grpSpPr bwMode="auto">
            <a:xfrm>
              <a:off x="152400" y="1288933"/>
              <a:ext cx="8839200" cy="5227178"/>
              <a:chOff x="0" y="-8439"/>
              <a:chExt cx="9144000" cy="6820636"/>
            </a:xfrm>
          </p:grpSpPr>
          <p:grpSp>
            <p:nvGrpSpPr>
              <p:cNvPr id="148485" name="Group 2">
                <a:extLst>
                  <a:ext uri="{FF2B5EF4-FFF2-40B4-BE49-F238E27FC236}">
                    <a16:creationId xmlns:a16="http://schemas.microsoft.com/office/drawing/2014/main" id="{55D10F69-F069-44E3-8714-7BDF6FDD4902}"/>
                  </a:ext>
                </a:extLst>
              </p:cNvPr>
              <p:cNvGrpSpPr>
                <a:grpSpLocks/>
              </p:cNvGrpSpPr>
              <p:nvPr/>
            </p:nvGrpSpPr>
            <p:grpSpPr bwMode="auto">
              <a:xfrm>
                <a:off x="0" y="0"/>
                <a:ext cx="9144000" cy="6761163"/>
                <a:chOff x="0" y="0"/>
                <a:chExt cx="5760" cy="4259"/>
              </a:xfrm>
            </p:grpSpPr>
            <p:sp>
              <p:nvSpPr>
                <p:cNvPr id="148535" name="Line 3">
                  <a:extLst>
                    <a:ext uri="{FF2B5EF4-FFF2-40B4-BE49-F238E27FC236}">
                      <a16:creationId xmlns:a16="http://schemas.microsoft.com/office/drawing/2014/main" id="{56DACF51-1FC0-4C08-BB4C-97BF85F27E56}"/>
                    </a:ext>
                  </a:extLst>
                </p:cNvPr>
                <p:cNvSpPr>
                  <a:spLocks noChangeShapeType="1"/>
                </p:cNvSpPr>
                <p:nvPr/>
              </p:nvSpPr>
              <p:spPr bwMode="auto">
                <a:xfrm>
                  <a:off x="0" y="2880"/>
                  <a:ext cx="57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8536" name="Line 4">
                  <a:extLst>
                    <a:ext uri="{FF2B5EF4-FFF2-40B4-BE49-F238E27FC236}">
                      <a16:creationId xmlns:a16="http://schemas.microsoft.com/office/drawing/2014/main" id="{F6CD7854-9DF4-44BE-8DB5-0959C24DC020}"/>
                    </a:ext>
                  </a:extLst>
                </p:cNvPr>
                <p:cNvSpPr>
                  <a:spLocks noChangeShapeType="1"/>
                </p:cNvSpPr>
                <p:nvPr/>
              </p:nvSpPr>
              <p:spPr bwMode="auto">
                <a:xfrm>
                  <a:off x="0" y="1440"/>
                  <a:ext cx="57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8537" name="Line 5">
                  <a:extLst>
                    <a:ext uri="{FF2B5EF4-FFF2-40B4-BE49-F238E27FC236}">
                      <a16:creationId xmlns:a16="http://schemas.microsoft.com/office/drawing/2014/main" id="{907F13BF-9A7A-404C-8A2A-77A965C30EAE}"/>
                    </a:ext>
                  </a:extLst>
                </p:cNvPr>
                <p:cNvSpPr>
                  <a:spLocks noChangeShapeType="1"/>
                </p:cNvSpPr>
                <p:nvPr/>
              </p:nvSpPr>
              <p:spPr bwMode="auto">
                <a:xfrm flipH="1" flipV="1">
                  <a:off x="1920" y="0"/>
                  <a:ext cx="29" cy="4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8538" name="Line 6">
                  <a:extLst>
                    <a:ext uri="{FF2B5EF4-FFF2-40B4-BE49-F238E27FC236}">
                      <a16:creationId xmlns:a16="http://schemas.microsoft.com/office/drawing/2014/main" id="{91B01894-356E-4702-8AE2-C69439661447}"/>
                    </a:ext>
                  </a:extLst>
                </p:cNvPr>
                <p:cNvSpPr>
                  <a:spLocks noChangeShapeType="1"/>
                </p:cNvSpPr>
                <p:nvPr/>
              </p:nvSpPr>
              <p:spPr bwMode="auto">
                <a:xfrm flipH="1" flipV="1">
                  <a:off x="3840" y="0"/>
                  <a:ext cx="29" cy="4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48486" name="Text Box 7">
                <a:extLst>
                  <a:ext uri="{FF2B5EF4-FFF2-40B4-BE49-F238E27FC236}">
                    <a16:creationId xmlns:a16="http://schemas.microsoft.com/office/drawing/2014/main" id="{8F44B5D7-C958-4BC9-B44E-B651B180430A}"/>
                  </a:ext>
                </a:extLst>
              </p:cNvPr>
              <p:cNvSpPr txBox="1">
                <a:spLocks noChangeArrowheads="1"/>
              </p:cNvSpPr>
              <p:nvPr/>
            </p:nvSpPr>
            <p:spPr bwMode="auto">
              <a:xfrm rot="5778071">
                <a:off x="1284454" y="5657886"/>
                <a:ext cx="406833" cy="36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48487" name="Text Box 8">
                <a:extLst>
                  <a:ext uri="{FF2B5EF4-FFF2-40B4-BE49-F238E27FC236}">
                    <a16:creationId xmlns:a16="http://schemas.microsoft.com/office/drawing/2014/main" id="{772CD5B4-404F-459C-A2C6-73540533C0A5}"/>
                  </a:ext>
                </a:extLst>
              </p:cNvPr>
              <p:cNvSpPr txBox="1">
                <a:spLocks noChangeArrowheads="1"/>
              </p:cNvSpPr>
              <p:nvPr/>
            </p:nvSpPr>
            <p:spPr bwMode="auto">
              <a:xfrm rot="20494243">
                <a:off x="2483758" y="1996574"/>
                <a:ext cx="512533" cy="108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a:t>
                </a:r>
              </a:p>
            </p:txBody>
          </p:sp>
          <p:sp>
            <p:nvSpPr>
              <p:cNvPr id="148488" name="Text Box 9">
                <a:extLst>
                  <a:ext uri="{FF2B5EF4-FFF2-40B4-BE49-F238E27FC236}">
                    <a16:creationId xmlns:a16="http://schemas.microsoft.com/office/drawing/2014/main" id="{25227D50-7449-41AA-ABB3-97F8DD7F4117}"/>
                  </a:ext>
                </a:extLst>
              </p:cNvPr>
              <p:cNvSpPr txBox="1">
                <a:spLocks noChangeArrowheads="1"/>
              </p:cNvSpPr>
              <p:nvPr/>
            </p:nvSpPr>
            <p:spPr bwMode="auto">
              <a:xfrm rot="7445786">
                <a:off x="479758" y="362054"/>
                <a:ext cx="424894"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b="1">
                    <a:latin typeface="Tekton"/>
                  </a:rPr>
                  <a:t>3</a:t>
                </a:r>
              </a:p>
            </p:txBody>
          </p:sp>
          <p:sp>
            <p:nvSpPr>
              <p:cNvPr id="148489" name="Text Box 10">
                <a:extLst>
                  <a:ext uri="{FF2B5EF4-FFF2-40B4-BE49-F238E27FC236}">
                    <a16:creationId xmlns:a16="http://schemas.microsoft.com/office/drawing/2014/main" id="{6BE6613E-4EB6-49ED-81C8-2A3C28BB10C8}"/>
                  </a:ext>
                </a:extLst>
              </p:cNvPr>
              <p:cNvSpPr txBox="1">
                <a:spLocks noChangeArrowheads="1"/>
              </p:cNvSpPr>
              <p:nvPr/>
            </p:nvSpPr>
            <p:spPr bwMode="auto">
              <a:xfrm rot="11877688">
                <a:off x="5540678" y="5656730"/>
                <a:ext cx="456595" cy="91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a:t>
                </a:r>
              </a:p>
            </p:txBody>
          </p:sp>
          <p:sp>
            <p:nvSpPr>
              <p:cNvPr id="148490" name="Text Box 11">
                <a:extLst>
                  <a:ext uri="{FF2B5EF4-FFF2-40B4-BE49-F238E27FC236}">
                    <a16:creationId xmlns:a16="http://schemas.microsoft.com/office/drawing/2014/main" id="{4F8BE081-84C0-40C6-B1BA-FE25DBAA2529}"/>
                  </a:ext>
                </a:extLst>
              </p:cNvPr>
              <p:cNvSpPr txBox="1">
                <a:spLocks noChangeArrowheads="1"/>
              </p:cNvSpPr>
              <p:nvPr/>
            </p:nvSpPr>
            <p:spPr bwMode="auto">
              <a:xfrm rot="559330">
                <a:off x="5009168" y="2736323"/>
                <a:ext cx="328987" cy="52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5</a:t>
                </a:r>
              </a:p>
            </p:txBody>
          </p:sp>
          <p:sp>
            <p:nvSpPr>
              <p:cNvPr id="148491" name="Text Box 12">
                <a:extLst>
                  <a:ext uri="{FF2B5EF4-FFF2-40B4-BE49-F238E27FC236}">
                    <a16:creationId xmlns:a16="http://schemas.microsoft.com/office/drawing/2014/main" id="{814FF699-646C-46D4-ABA0-A3D9074356FF}"/>
                  </a:ext>
                </a:extLst>
              </p:cNvPr>
              <p:cNvSpPr txBox="1">
                <a:spLocks noChangeArrowheads="1"/>
              </p:cNvSpPr>
              <p:nvPr/>
            </p:nvSpPr>
            <p:spPr bwMode="auto">
              <a:xfrm rot="4821109">
                <a:off x="2960863" y="1081778"/>
                <a:ext cx="479078" cy="50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Albertus"/>
                  </a:rPr>
                  <a:t>6</a:t>
                </a:r>
              </a:p>
            </p:txBody>
          </p:sp>
          <p:sp>
            <p:nvSpPr>
              <p:cNvPr id="148492" name="Text Box 13">
                <a:extLst>
                  <a:ext uri="{FF2B5EF4-FFF2-40B4-BE49-F238E27FC236}">
                    <a16:creationId xmlns:a16="http://schemas.microsoft.com/office/drawing/2014/main" id="{8569FCD4-7496-4719-A84C-DB6FAC38E7DD}"/>
                  </a:ext>
                </a:extLst>
              </p:cNvPr>
              <p:cNvSpPr txBox="1">
                <a:spLocks noChangeArrowheads="1"/>
              </p:cNvSpPr>
              <p:nvPr/>
            </p:nvSpPr>
            <p:spPr bwMode="auto">
              <a:xfrm rot="10608044">
                <a:off x="8421348" y="4576921"/>
                <a:ext cx="470580" cy="82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7</a:t>
                </a:r>
              </a:p>
            </p:txBody>
          </p:sp>
          <p:sp>
            <p:nvSpPr>
              <p:cNvPr id="148493" name="Text Box 14">
                <a:extLst>
                  <a:ext uri="{FF2B5EF4-FFF2-40B4-BE49-F238E27FC236}">
                    <a16:creationId xmlns:a16="http://schemas.microsoft.com/office/drawing/2014/main" id="{D9682AD6-4973-48FC-82BC-38E6F71E494B}"/>
                  </a:ext>
                </a:extLst>
              </p:cNvPr>
              <p:cNvSpPr txBox="1">
                <a:spLocks noChangeArrowheads="1"/>
              </p:cNvSpPr>
              <p:nvPr/>
            </p:nvSpPr>
            <p:spPr bwMode="auto">
              <a:xfrm rot="16450896">
                <a:off x="6249227" y="3181816"/>
                <a:ext cx="517457" cy="570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Old English"/>
                  </a:rPr>
                  <a:t>8</a:t>
                </a:r>
              </a:p>
            </p:txBody>
          </p:sp>
          <p:sp>
            <p:nvSpPr>
              <p:cNvPr id="148494" name="Text Box 15">
                <a:extLst>
                  <a:ext uri="{FF2B5EF4-FFF2-40B4-BE49-F238E27FC236}">
                    <a16:creationId xmlns:a16="http://schemas.microsoft.com/office/drawing/2014/main" id="{E43BF53A-03C3-4C0D-82B6-6800A8E193CF}"/>
                  </a:ext>
                </a:extLst>
              </p:cNvPr>
              <p:cNvSpPr txBox="1">
                <a:spLocks noChangeArrowheads="1"/>
              </p:cNvSpPr>
              <p:nvPr/>
            </p:nvSpPr>
            <p:spPr bwMode="auto">
              <a:xfrm rot="3160852">
                <a:off x="7387710" y="868598"/>
                <a:ext cx="424894"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9</a:t>
                </a:r>
              </a:p>
            </p:txBody>
          </p:sp>
          <p:sp>
            <p:nvSpPr>
              <p:cNvPr id="148495" name="Text Box 16">
                <a:extLst>
                  <a:ext uri="{FF2B5EF4-FFF2-40B4-BE49-F238E27FC236}">
                    <a16:creationId xmlns:a16="http://schemas.microsoft.com/office/drawing/2014/main" id="{9AD9815B-BCE8-45D4-90EC-B5DCAFD18A1E}"/>
                  </a:ext>
                </a:extLst>
              </p:cNvPr>
              <p:cNvSpPr txBox="1">
                <a:spLocks noChangeArrowheads="1"/>
              </p:cNvSpPr>
              <p:nvPr/>
            </p:nvSpPr>
            <p:spPr bwMode="auto">
              <a:xfrm>
                <a:off x="2057400" y="5181601"/>
                <a:ext cx="711814" cy="91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10</a:t>
                </a:r>
              </a:p>
            </p:txBody>
          </p:sp>
          <p:sp>
            <p:nvSpPr>
              <p:cNvPr id="148496" name="Text Box 17">
                <a:extLst>
                  <a:ext uri="{FF2B5EF4-FFF2-40B4-BE49-F238E27FC236}">
                    <a16:creationId xmlns:a16="http://schemas.microsoft.com/office/drawing/2014/main" id="{0A505F44-96E1-4425-8D75-8E761D31D693}"/>
                  </a:ext>
                </a:extLst>
              </p:cNvPr>
              <p:cNvSpPr txBox="1">
                <a:spLocks noChangeArrowheads="1"/>
              </p:cNvSpPr>
              <p:nvPr/>
            </p:nvSpPr>
            <p:spPr bwMode="auto">
              <a:xfrm rot="3739197">
                <a:off x="2152181" y="3862628"/>
                <a:ext cx="847078" cy="63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11</a:t>
                </a:r>
              </a:p>
            </p:txBody>
          </p:sp>
          <p:sp>
            <p:nvSpPr>
              <p:cNvPr id="148497" name="Text Box 18">
                <a:extLst>
                  <a:ext uri="{FF2B5EF4-FFF2-40B4-BE49-F238E27FC236}">
                    <a16:creationId xmlns:a16="http://schemas.microsoft.com/office/drawing/2014/main" id="{F84E62C1-1B1B-426B-948F-81D4565DA24D}"/>
                  </a:ext>
                </a:extLst>
              </p:cNvPr>
              <p:cNvSpPr txBox="1">
                <a:spLocks noChangeArrowheads="1"/>
              </p:cNvSpPr>
              <p:nvPr/>
            </p:nvSpPr>
            <p:spPr bwMode="auto">
              <a:xfrm rot="10286672">
                <a:off x="1654479" y="1371074"/>
                <a:ext cx="456595" cy="52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12</a:t>
                </a:r>
              </a:p>
            </p:txBody>
          </p:sp>
          <p:sp>
            <p:nvSpPr>
              <p:cNvPr id="148498" name="Text Box 19">
                <a:extLst>
                  <a:ext uri="{FF2B5EF4-FFF2-40B4-BE49-F238E27FC236}">
                    <a16:creationId xmlns:a16="http://schemas.microsoft.com/office/drawing/2014/main" id="{A7B6E155-FB33-40C4-B268-8532B8108709}"/>
                  </a:ext>
                </a:extLst>
              </p:cNvPr>
              <p:cNvSpPr txBox="1">
                <a:spLocks noChangeArrowheads="1"/>
              </p:cNvSpPr>
              <p:nvPr/>
            </p:nvSpPr>
            <p:spPr bwMode="auto">
              <a:xfrm>
                <a:off x="4479925" y="5929313"/>
                <a:ext cx="428626" cy="476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i="1">
                    <a:latin typeface="Tekton"/>
                  </a:rPr>
                  <a:t>13</a:t>
                </a:r>
              </a:p>
            </p:txBody>
          </p:sp>
          <p:sp>
            <p:nvSpPr>
              <p:cNvPr id="148499" name="Text Box 20">
                <a:extLst>
                  <a:ext uri="{FF2B5EF4-FFF2-40B4-BE49-F238E27FC236}">
                    <a16:creationId xmlns:a16="http://schemas.microsoft.com/office/drawing/2014/main" id="{0B828E6E-B5E3-4840-9C60-D3960AD62070}"/>
                  </a:ext>
                </a:extLst>
              </p:cNvPr>
              <p:cNvSpPr txBox="1">
                <a:spLocks noChangeArrowheads="1"/>
              </p:cNvSpPr>
              <p:nvPr/>
            </p:nvSpPr>
            <p:spPr bwMode="auto">
              <a:xfrm rot="1032637">
                <a:off x="3067657" y="3985443"/>
                <a:ext cx="484564" cy="56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Strider"/>
                  </a:rPr>
                  <a:t>14</a:t>
                </a:r>
              </a:p>
            </p:txBody>
          </p:sp>
          <p:sp>
            <p:nvSpPr>
              <p:cNvPr id="148500" name="Text Box 21">
                <a:extLst>
                  <a:ext uri="{FF2B5EF4-FFF2-40B4-BE49-F238E27FC236}">
                    <a16:creationId xmlns:a16="http://schemas.microsoft.com/office/drawing/2014/main" id="{9F6F48DE-A824-4FBD-BA60-5A8F7EDE8AB6}"/>
                  </a:ext>
                </a:extLst>
              </p:cNvPr>
              <p:cNvSpPr txBox="1">
                <a:spLocks noChangeArrowheads="1"/>
              </p:cNvSpPr>
              <p:nvPr/>
            </p:nvSpPr>
            <p:spPr bwMode="auto">
              <a:xfrm rot="4442509">
                <a:off x="5265253" y="1407902"/>
                <a:ext cx="991568"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15</a:t>
                </a:r>
              </a:p>
            </p:txBody>
          </p:sp>
          <p:sp>
            <p:nvSpPr>
              <p:cNvPr id="148501" name="Text Box 22">
                <a:extLst>
                  <a:ext uri="{FF2B5EF4-FFF2-40B4-BE49-F238E27FC236}">
                    <a16:creationId xmlns:a16="http://schemas.microsoft.com/office/drawing/2014/main" id="{C63A0E70-5061-466C-95E0-E099FA8326FF}"/>
                  </a:ext>
                </a:extLst>
              </p:cNvPr>
              <p:cNvSpPr txBox="1">
                <a:spLocks noChangeArrowheads="1"/>
              </p:cNvSpPr>
              <p:nvPr/>
            </p:nvSpPr>
            <p:spPr bwMode="auto">
              <a:xfrm rot="19808454">
                <a:off x="5965264" y="4569626"/>
                <a:ext cx="1201273" cy="156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Rockwell" panose="02060603020205020403" pitchFamily="18" charset="0"/>
                  </a:rPr>
                  <a:t>16</a:t>
                </a:r>
              </a:p>
            </p:txBody>
          </p:sp>
          <p:sp>
            <p:nvSpPr>
              <p:cNvPr id="148502" name="Text Box 23">
                <a:extLst>
                  <a:ext uri="{FF2B5EF4-FFF2-40B4-BE49-F238E27FC236}">
                    <a16:creationId xmlns:a16="http://schemas.microsoft.com/office/drawing/2014/main" id="{BF477E29-5EFD-48A1-A341-2F21A7A2B62E}"/>
                  </a:ext>
                </a:extLst>
              </p:cNvPr>
              <p:cNvSpPr txBox="1">
                <a:spLocks noChangeArrowheads="1"/>
              </p:cNvSpPr>
              <p:nvPr/>
            </p:nvSpPr>
            <p:spPr bwMode="auto">
              <a:xfrm rot="2092250">
                <a:off x="7048799" y="3738545"/>
                <a:ext cx="767752" cy="99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17</a:t>
                </a:r>
              </a:p>
            </p:txBody>
          </p:sp>
          <p:sp>
            <p:nvSpPr>
              <p:cNvPr id="148503" name="Text Box 25">
                <a:extLst>
                  <a:ext uri="{FF2B5EF4-FFF2-40B4-BE49-F238E27FC236}">
                    <a16:creationId xmlns:a16="http://schemas.microsoft.com/office/drawing/2014/main" id="{0C984A9C-8ABE-4AF8-85CF-417BE9CBEF40}"/>
                  </a:ext>
                </a:extLst>
              </p:cNvPr>
              <p:cNvSpPr txBox="1">
                <a:spLocks noChangeArrowheads="1"/>
              </p:cNvSpPr>
              <p:nvPr/>
            </p:nvSpPr>
            <p:spPr bwMode="auto">
              <a:xfrm rot="10762735">
                <a:off x="957938" y="5897721"/>
                <a:ext cx="655876" cy="82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19</a:t>
                </a:r>
              </a:p>
            </p:txBody>
          </p:sp>
          <p:sp>
            <p:nvSpPr>
              <p:cNvPr id="148504" name="Text Box 26">
                <a:extLst>
                  <a:ext uri="{FF2B5EF4-FFF2-40B4-BE49-F238E27FC236}">
                    <a16:creationId xmlns:a16="http://schemas.microsoft.com/office/drawing/2014/main" id="{44826DD2-C29F-4226-A1A3-6BA1C0823D8E}"/>
                  </a:ext>
                </a:extLst>
              </p:cNvPr>
              <p:cNvSpPr txBox="1">
                <a:spLocks noChangeArrowheads="1"/>
              </p:cNvSpPr>
              <p:nvPr/>
            </p:nvSpPr>
            <p:spPr bwMode="auto">
              <a:xfrm rot="12879431">
                <a:off x="259434" y="2775618"/>
                <a:ext cx="967031" cy="1300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20</a:t>
                </a:r>
              </a:p>
            </p:txBody>
          </p:sp>
          <p:sp>
            <p:nvSpPr>
              <p:cNvPr id="148505" name="Text Box 27">
                <a:extLst>
                  <a:ext uri="{FF2B5EF4-FFF2-40B4-BE49-F238E27FC236}">
                    <a16:creationId xmlns:a16="http://schemas.microsoft.com/office/drawing/2014/main" id="{5098CFDC-0AB7-4853-9A30-D767AB2B937F}"/>
                  </a:ext>
                </a:extLst>
              </p:cNvPr>
              <p:cNvSpPr txBox="1">
                <a:spLocks noChangeArrowheads="1"/>
              </p:cNvSpPr>
              <p:nvPr/>
            </p:nvSpPr>
            <p:spPr bwMode="auto">
              <a:xfrm rot="4256370">
                <a:off x="679870" y="705775"/>
                <a:ext cx="1140574" cy="9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21</a:t>
                </a:r>
              </a:p>
            </p:txBody>
          </p:sp>
          <p:sp>
            <p:nvSpPr>
              <p:cNvPr id="148506" name="Text Box 28">
                <a:extLst>
                  <a:ext uri="{FF2B5EF4-FFF2-40B4-BE49-F238E27FC236}">
                    <a16:creationId xmlns:a16="http://schemas.microsoft.com/office/drawing/2014/main" id="{777FECD9-1CAC-4DDB-9456-2CC586F43575}"/>
                  </a:ext>
                </a:extLst>
              </p:cNvPr>
              <p:cNvSpPr txBox="1">
                <a:spLocks noChangeArrowheads="1"/>
              </p:cNvSpPr>
              <p:nvPr/>
            </p:nvSpPr>
            <p:spPr bwMode="auto">
              <a:xfrm rot="7002008">
                <a:off x="3149117" y="5224252"/>
                <a:ext cx="991568"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22</a:t>
                </a:r>
                <a:endParaRPr lang="en-US" altLang="en-US" sz="4800">
                  <a:latin typeface="Tekton"/>
                </a:endParaRPr>
              </a:p>
            </p:txBody>
          </p:sp>
          <p:sp>
            <p:nvSpPr>
              <p:cNvPr id="148507" name="Text Box 29">
                <a:extLst>
                  <a:ext uri="{FF2B5EF4-FFF2-40B4-BE49-F238E27FC236}">
                    <a16:creationId xmlns:a16="http://schemas.microsoft.com/office/drawing/2014/main" id="{EFDAB677-A14F-4CCD-8474-EA6D9CBBBCCF}"/>
                  </a:ext>
                </a:extLst>
              </p:cNvPr>
              <p:cNvSpPr txBox="1">
                <a:spLocks noChangeArrowheads="1"/>
              </p:cNvSpPr>
              <p:nvPr/>
            </p:nvSpPr>
            <p:spPr bwMode="auto">
              <a:xfrm>
                <a:off x="5562600" y="2971801"/>
                <a:ext cx="655876" cy="82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23</a:t>
                </a:r>
              </a:p>
            </p:txBody>
          </p:sp>
          <p:sp>
            <p:nvSpPr>
              <p:cNvPr id="148508" name="Text Box 30">
                <a:extLst>
                  <a:ext uri="{FF2B5EF4-FFF2-40B4-BE49-F238E27FC236}">
                    <a16:creationId xmlns:a16="http://schemas.microsoft.com/office/drawing/2014/main" id="{B14D1037-B935-476E-896A-335462C134DA}"/>
                  </a:ext>
                </a:extLst>
              </p:cNvPr>
              <p:cNvSpPr txBox="1">
                <a:spLocks noChangeArrowheads="1"/>
              </p:cNvSpPr>
              <p:nvPr/>
            </p:nvSpPr>
            <p:spPr bwMode="auto">
              <a:xfrm rot="1871437">
                <a:off x="3541030" y="601160"/>
                <a:ext cx="823690" cy="108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24</a:t>
                </a:r>
              </a:p>
            </p:txBody>
          </p:sp>
          <p:sp>
            <p:nvSpPr>
              <p:cNvPr id="148509" name="Text Box 31">
                <a:extLst>
                  <a:ext uri="{FF2B5EF4-FFF2-40B4-BE49-F238E27FC236}">
                    <a16:creationId xmlns:a16="http://schemas.microsoft.com/office/drawing/2014/main" id="{BEA89CDF-E611-4A71-BBC3-059F263FA8E4}"/>
                  </a:ext>
                </a:extLst>
              </p:cNvPr>
              <p:cNvSpPr txBox="1">
                <a:spLocks noChangeArrowheads="1"/>
              </p:cNvSpPr>
              <p:nvPr/>
            </p:nvSpPr>
            <p:spPr bwMode="auto">
              <a:xfrm rot="4314359">
                <a:off x="8154894" y="5782828"/>
                <a:ext cx="1063813"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25</a:t>
                </a:r>
              </a:p>
            </p:txBody>
          </p:sp>
          <p:sp>
            <p:nvSpPr>
              <p:cNvPr id="148510" name="Text Box 32">
                <a:extLst>
                  <a:ext uri="{FF2B5EF4-FFF2-40B4-BE49-F238E27FC236}">
                    <a16:creationId xmlns:a16="http://schemas.microsoft.com/office/drawing/2014/main" id="{60D7729F-942A-4C0F-ACF7-875F9F95838D}"/>
                  </a:ext>
                </a:extLst>
              </p:cNvPr>
              <p:cNvSpPr txBox="1">
                <a:spLocks noChangeArrowheads="1"/>
              </p:cNvSpPr>
              <p:nvPr/>
            </p:nvSpPr>
            <p:spPr bwMode="auto">
              <a:xfrm rot="16957576">
                <a:off x="6027254" y="3770102"/>
                <a:ext cx="991568"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26</a:t>
                </a:r>
              </a:p>
            </p:txBody>
          </p:sp>
          <p:sp>
            <p:nvSpPr>
              <p:cNvPr id="148511" name="Text Box 33">
                <a:extLst>
                  <a:ext uri="{FF2B5EF4-FFF2-40B4-BE49-F238E27FC236}">
                    <a16:creationId xmlns:a16="http://schemas.microsoft.com/office/drawing/2014/main" id="{8D3B6257-42BF-42A1-80B4-67481F89DC35}"/>
                  </a:ext>
                </a:extLst>
              </p:cNvPr>
              <p:cNvSpPr txBox="1">
                <a:spLocks noChangeArrowheads="1"/>
              </p:cNvSpPr>
              <p:nvPr/>
            </p:nvSpPr>
            <p:spPr bwMode="auto">
              <a:xfrm rot="5400000">
                <a:off x="7240493" y="256740"/>
                <a:ext cx="1063813"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27</a:t>
                </a:r>
              </a:p>
            </p:txBody>
          </p:sp>
          <p:sp>
            <p:nvSpPr>
              <p:cNvPr id="148512" name="Text Box 34">
                <a:extLst>
                  <a:ext uri="{FF2B5EF4-FFF2-40B4-BE49-F238E27FC236}">
                    <a16:creationId xmlns:a16="http://schemas.microsoft.com/office/drawing/2014/main" id="{AC88F31E-EB41-4E3D-B0BD-EAA2D304163B}"/>
                  </a:ext>
                </a:extLst>
              </p:cNvPr>
              <p:cNvSpPr txBox="1">
                <a:spLocks noChangeArrowheads="1"/>
              </p:cNvSpPr>
              <p:nvPr/>
            </p:nvSpPr>
            <p:spPr bwMode="auto">
              <a:xfrm rot="18579188">
                <a:off x="153894" y="4676340"/>
                <a:ext cx="1063813"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b="1">
                    <a:latin typeface="Tekton"/>
                  </a:rPr>
                  <a:t>28</a:t>
                </a:r>
              </a:p>
            </p:txBody>
          </p:sp>
          <p:sp>
            <p:nvSpPr>
              <p:cNvPr id="148513" name="Text Box 35">
                <a:extLst>
                  <a:ext uri="{FF2B5EF4-FFF2-40B4-BE49-F238E27FC236}">
                    <a16:creationId xmlns:a16="http://schemas.microsoft.com/office/drawing/2014/main" id="{C1F583C1-B749-43B1-8C27-1692CADE9DFA}"/>
                  </a:ext>
                </a:extLst>
              </p:cNvPr>
              <p:cNvSpPr txBox="1">
                <a:spLocks noChangeArrowheads="1"/>
              </p:cNvSpPr>
              <p:nvPr/>
            </p:nvSpPr>
            <p:spPr bwMode="auto">
              <a:xfrm rot="2486953">
                <a:off x="126624" y="2341897"/>
                <a:ext cx="540503" cy="65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29</a:t>
                </a:r>
              </a:p>
            </p:txBody>
          </p:sp>
          <p:sp>
            <p:nvSpPr>
              <p:cNvPr id="148514" name="Text Box 36">
                <a:extLst>
                  <a:ext uri="{FF2B5EF4-FFF2-40B4-BE49-F238E27FC236}">
                    <a16:creationId xmlns:a16="http://schemas.microsoft.com/office/drawing/2014/main" id="{DB6D7BC2-C078-4FEB-A4A4-B8AB4C633BE0}"/>
                  </a:ext>
                </a:extLst>
              </p:cNvPr>
              <p:cNvSpPr txBox="1">
                <a:spLocks noChangeArrowheads="1"/>
              </p:cNvSpPr>
              <p:nvPr/>
            </p:nvSpPr>
            <p:spPr bwMode="auto">
              <a:xfrm>
                <a:off x="2286000" y="228600"/>
                <a:ext cx="711814" cy="91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30</a:t>
                </a:r>
                <a:endParaRPr lang="en-US" altLang="en-US">
                  <a:latin typeface="Tekton"/>
                </a:endParaRPr>
              </a:p>
            </p:txBody>
          </p:sp>
          <p:sp>
            <p:nvSpPr>
              <p:cNvPr id="148515" name="Text Box 37">
                <a:extLst>
                  <a:ext uri="{FF2B5EF4-FFF2-40B4-BE49-F238E27FC236}">
                    <a16:creationId xmlns:a16="http://schemas.microsoft.com/office/drawing/2014/main" id="{04B2095D-8FDC-4909-B32C-E6D33044E6BC}"/>
                  </a:ext>
                </a:extLst>
              </p:cNvPr>
              <p:cNvSpPr txBox="1">
                <a:spLocks noChangeArrowheads="1"/>
              </p:cNvSpPr>
              <p:nvPr/>
            </p:nvSpPr>
            <p:spPr bwMode="auto">
              <a:xfrm rot="1845105">
                <a:off x="4519607" y="4283809"/>
                <a:ext cx="1050938" cy="143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Tekton"/>
                  </a:rPr>
                  <a:t>31</a:t>
                </a:r>
              </a:p>
            </p:txBody>
          </p:sp>
          <p:sp>
            <p:nvSpPr>
              <p:cNvPr id="148516" name="Text Box 38">
                <a:extLst>
                  <a:ext uri="{FF2B5EF4-FFF2-40B4-BE49-F238E27FC236}">
                    <a16:creationId xmlns:a16="http://schemas.microsoft.com/office/drawing/2014/main" id="{B043F762-AA87-43AA-9412-AEDB0598128F}"/>
                  </a:ext>
                </a:extLst>
              </p:cNvPr>
              <p:cNvSpPr txBox="1">
                <a:spLocks noChangeArrowheads="1"/>
              </p:cNvSpPr>
              <p:nvPr/>
            </p:nvSpPr>
            <p:spPr bwMode="auto">
              <a:xfrm rot="3410979">
                <a:off x="3180838" y="2649462"/>
                <a:ext cx="1578562" cy="130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48517" name="Text Box 39">
                <a:extLst>
                  <a:ext uri="{FF2B5EF4-FFF2-40B4-BE49-F238E27FC236}">
                    <a16:creationId xmlns:a16="http://schemas.microsoft.com/office/drawing/2014/main" id="{DD8EE0FE-9489-4B85-AD12-52D34DE6AB53}"/>
                  </a:ext>
                </a:extLst>
              </p:cNvPr>
              <p:cNvSpPr txBox="1">
                <a:spLocks noChangeArrowheads="1"/>
              </p:cNvSpPr>
              <p:nvPr/>
            </p:nvSpPr>
            <p:spPr bwMode="auto">
              <a:xfrm rot="9455826">
                <a:off x="5327413" y="55370"/>
                <a:ext cx="883124" cy="117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33</a:t>
                </a:r>
              </a:p>
            </p:txBody>
          </p:sp>
          <p:sp>
            <p:nvSpPr>
              <p:cNvPr id="148518" name="Text Box 40">
                <a:extLst>
                  <a:ext uri="{FF2B5EF4-FFF2-40B4-BE49-F238E27FC236}">
                    <a16:creationId xmlns:a16="http://schemas.microsoft.com/office/drawing/2014/main" id="{36D9D3E3-0A7E-49E1-8F69-BA759EA59C0A}"/>
                  </a:ext>
                </a:extLst>
              </p:cNvPr>
              <p:cNvSpPr txBox="1">
                <a:spLocks noChangeArrowheads="1"/>
              </p:cNvSpPr>
              <p:nvPr/>
            </p:nvSpPr>
            <p:spPr bwMode="auto">
              <a:xfrm rot="4813092">
                <a:off x="6998414" y="4552965"/>
                <a:ext cx="919323" cy="704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34</a:t>
                </a:r>
              </a:p>
            </p:txBody>
          </p:sp>
          <p:sp>
            <p:nvSpPr>
              <p:cNvPr id="148519" name="Text Box 41">
                <a:extLst>
                  <a:ext uri="{FF2B5EF4-FFF2-40B4-BE49-F238E27FC236}">
                    <a16:creationId xmlns:a16="http://schemas.microsoft.com/office/drawing/2014/main" id="{A895A70B-9B20-4FDD-97CD-44031ABA43B7}"/>
                  </a:ext>
                </a:extLst>
              </p:cNvPr>
              <p:cNvSpPr txBox="1">
                <a:spLocks noChangeArrowheads="1"/>
              </p:cNvSpPr>
              <p:nvPr/>
            </p:nvSpPr>
            <p:spPr bwMode="auto">
              <a:xfrm rot="16569237">
                <a:off x="7500567" y="3021248"/>
                <a:ext cx="589703"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35</a:t>
                </a:r>
              </a:p>
            </p:txBody>
          </p:sp>
          <p:sp>
            <p:nvSpPr>
              <p:cNvPr id="148520" name="Text Box 42">
                <a:extLst>
                  <a:ext uri="{FF2B5EF4-FFF2-40B4-BE49-F238E27FC236}">
                    <a16:creationId xmlns:a16="http://schemas.microsoft.com/office/drawing/2014/main" id="{2C32D7BA-EEB8-4149-9D52-D7D3BAEBF68A}"/>
                  </a:ext>
                </a:extLst>
              </p:cNvPr>
              <p:cNvSpPr txBox="1">
                <a:spLocks noChangeArrowheads="1"/>
              </p:cNvSpPr>
              <p:nvPr/>
            </p:nvSpPr>
            <p:spPr bwMode="auto">
              <a:xfrm rot="5296258">
                <a:off x="7850607" y="1183615"/>
                <a:ext cx="1140574" cy="9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36</a:t>
                </a:r>
              </a:p>
            </p:txBody>
          </p:sp>
          <p:sp>
            <p:nvSpPr>
              <p:cNvPr id="148521" name="Text Box 43">
                <a:extLst>
                  <a:ext uri="{FF2B5EF4-FFF2-40B4-BE49-F238E27FC236}">
                    <a16:creationId xmlns:a16="http://schemas.microsoft.com/office/drawing/2014/main" id="{850E851D-D2E5-430A-9475-6A993FDDF3FA}"/>
                  </a:ext>
                </a:extLst>
              </p:cNvPr>
              <p:cNvSpPr txBox="1">
                <a:spLocks noChangeArrowheads="1"/>
              </p:cNvSpPr>
              <p:nvPr/>
            </p:nvSpPr>
            <p:spPr bwMode="auto">
              <a:xfrm rot="3804640">
                <a:off x="1631536" y="5860755"/>
                <a:ext cx="1063813"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37</a:t>
                </a:r>
              </a:p>
            </p:txBody>
          </p:sp>
          <p:sp>
            <p:nvSpPr>
              <p:cNvPr id="148522" name="Text Box 44">
                <a:extLst>
                  <a:ext uri="{FF2B5EF4-FFF2-40B4-BE49-F238E27FC236}">
                    <a16:creationId xmlns:a16="http://schemas.microsoft.com/office/drawing/2014/main" id="{ACBAC10F-F833-4243-B224-2EA476B29DE2}"/>
                  </a:ext>
                </a:extLst>
              </p:cNvPr>
              <p:cNvSpPr txBox="1">
                <a:spLocks noChangeArrowheads="1"/>
              </p:cNvSpPr>
              <p:nvPr/>
            </p:nvSpPr>
            <p:spPr bwMode="auto">
              <a:xfrm rot="2046325">
                <a:off x="213936" y="3878596"/>
                <a:ext cx="540503" cy="65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38</a:t>
                </a:r>
              </a:p>
            </p:txBody>
          </p:sp>
          <p:sp>
            <p:nvSpPr>
              <p:cNvPr id="148523" name="Text Box 45">
                <a:extLst>
                  <a:ext uri="{FF2B5EF4-FFF2-40B4-BE49-F238E27FC236}">
                    <a16:creationId xmlns:a16="http://schemas.microsoft.com/office/drawing/2014/main" id="{070CA7B3-8F3E-4F38-B78C-70F73EE3389F}"/>
                  </a:ext>
                </a:extLst>
              </p:cNvPr>
              <p:cNvSpPr txBox="1">
                <a:spLocks noChangeArrowheads="1"/>
              </p:cNvSpPr>
              <p:nvPr/>
            </p:nvSpPr>
            <p:spPr bwMode="auto">
              <a:xfrm rot="9035599">
                <a:off x="192763" y="1625759"/>
                <a:ext cx="655876" cy="82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39</a:t>
                </a:r>
              </a:p>
            </p:txBody>
          </p:sp>
          <p:sp>
            <p:nvSpPr>
              <p:cNvPr id="148524" name="Text Box 46">
                <a:extLst>
                  <a:ext uri="{FF2B5EF4-FFF2-40B4-BE49-F238E27FC236}">
                    <a16:creationId xmlns:a16="http://schemas.microsoft.com/office/drawing/2014/main" id="{CCA672C6-59D9-442E-89F4-26CD1D84BB46}"/>
                  </a:ext>
                </a:extLst>
              </p:cNvPr>
              <p:cNvSpPr txBox="1">
                <a:spLocks noChangeArrowheads="1"/>
              </p:cNvSpPr>
              <p:nvPr/>
            </p:nvSpPr>
            <p:spPr bwMode="auto">
              <a:xfrm rot="21196435">
                <a:off x="4459351" y="2635403"/>
                <a:ext cx="1222250" cy="1690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41</a:t>
                </a:r>
              </a:p>
            </p:txBody>
          </p:sp>
          <p:sp>
            <p:nvSpPr>
              <p:cNvPr id="148525" name="Text Box 47">
                <a:extLst>
                  <a:ext uri="{FF2B5EF4-FFF2-40B4-BE49-F238E27FC236}">
                    <a16:creationId xmlns:a16="http://schemas.microsoft.com/office/drawing/2014/main" id="{01477F63-11CD-44F4-AB02-24AFAA5C5429}"/>
                  </a:ext>
                </a:extLst>
              </p:cNvPr>
              <p:cNvSpPr txBox="1">
                <a:spLocks noChangeArrowheads="1"/>
              </p:cNvSpPr>
              <p:nvPr/>
            </p:nvSpPr>
            <p:spPr bwMode="auto">
              <a:xfrm rot="2110724">
                <a:off x="3117850" y="1287410"/>
                <a:ext cx="874713" cy="91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b="1" i="1">
                    <a:latin typeface="Tekton"/>
                  </a:rPr>
                  <a:t>42</a:t>
                </a:r>
              </a:p>
            </p:txBody>
          </p:sp>
          <p:sp>
            <p:nvSpPr>
              <p:cNvPr id="148526" name="Text Box 48">
                <a:extLst>
                  <a:ext uri="{FF2B5EF4-FFF2-40B4-BE49-F238E27FC236}">
                    <a16:creationId xmlns:a16="http://schemas.microsoft.com/office/drawing/2014/main" id="{30564500-F170-45CA-8ECC-1FF8F2794963}"/>
                  </a:ext>
                </a:extLst>
              </p:cNvPr>
              <p:cNvSpPr txBox="1">
                <a:spLocks noChangeArrowheads="1"/>
              </p:cNvSpPr>
              <p:nvPr/>
            </p:nvSpPr>
            <p:spPr bwMode="auto">
              <a:xfrm rot="2244911">
                <a:off x="6746459" y="5625599"/>
                <a:ext cx="921581" cy="108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Franklin Gothic Demi" panose="020B0703020102020204" pitchFamily="34" charset="0"/>
                  </a:rPr>
                  <a:t>43</a:t>
                </a:r>
              </a:p>
            </p:txBody>
          </p:sp>
          <p:sp>
            <p:nvSpPr>
              <p:cNvPr id="148527" name="Text Box 49">
                <a:extLst>
                  <a:ext uri="{FF2B5EF4-FFF2-40B4-BE49-F238E27FC236}">
                    <a16:creationId xmlns:a16="http://schemas.microsoft.com/office/drawing/2014/main" id="{DA680F8C-257F-4934-BCF2-447879E87CB5}"/>
                  </a:ext>
                </a:extLst>
              </p:cNvPr>
              <p:cNvSpPr txBox="1">
                <a:spLocks noChangeArrowheads="1"/>
              </p:cNvSpPr>
              <p:nvPr/>
            </p:nvSpPr>
            <p:spPr bwMode="auto">
              <a:xfrm rot="1606631">
                <a:off x="6908245" y="2950968"/>
                <a:ext cx="578961" cy="117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Onyx" panose="04050602080702020203" pitchFamily="82" charset="0"/>
                  </a:rPr>
                  <a:t>44</a:t>
                </a:r>
              </a:p>
            </p:txBody>
          </p:sp>
          <p:sp>
            <p:nvSpPr>
              <p:cNvPr id="148528" name="Text Box 50">
                <a:extLst>
                  <a:ext uri="{FF2B5EF4-FFF2-40B4-BE49-F238E27FC236}">
                    <a16:creationId xmlns:a16="http://schemas.microsoft.com/office/drawing/2014/main" id="{CF5BAB9B-A292-4CFC-BECE-CD0473BF3AC8}"/>
                  </a:ext>
                </a:extLst>
              </p:cNvPr>
              <p:cNvSpPr txBox="1">
                <a:spLocks noChangeArrowheads="1"/>
              </p:cNvSpPr>
              <p:nvPr/>
            </p:nvSpPr>
            <p:spPr bwMode="auto">
              <a:xfrm rot="19947469">
                <a:off x="6363605" y="-8439"/>
                <a:ext cx="823690" cy="108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45</a:t>
                </a:r>
              </a:p>
            </p:txBody>
          </p:sp>
          <p:sp>
            <p:nvSpPr>
              <p:cNvPr id="148529" name="Text Box 51">
                <a:extLst>
                  <a:ext uri="{FF2B5EF4-FFF2-40B4-BE49-F238E27FC236}">
                    <a16:creationId xmlns:a16="http://schemas.microsoft.com/office/drawing/2014/main" id="{35F4477A-AC59-4485-BA76-E35E34B26863}"/>
                  </a:ext>
                </a:extLst>
              </p:cNvPr>
              <p:cNvSpPr txBox="1">
                <a:spLocks noChangeArrowheads="1"/>
              </p:cNvSpPr>
              <p:nvPr/>
            </p:nvSpPr>
            <p:spPr bwMode="auto">
              <a:xfrm rot="8213527">
                <a:off x="279024" y="6075697"/>
                <a:ext cx="540503" cy="65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46</a:t>
                </a:r>
              </a:p>
            </p:txBody>
          </p:sp>
          <p:sp>
            <p:nvSpPr>
              <p:cNvPr id="148530" name="Text Box 52">
                <a:extLst>
                  <a:ext uri="{FF2B5EF4-FFF2-40B4-BE49-F238E27FC236}">
                    <a16:creationId xmlns:a16="http://schemas.microsoft.com/office/drawing/2014/main" id="{E121D539-D8F5-4294-8F75-84469C67F37E}"/>
                  </a:ext>
                </a:extLst>
              </p:cNvPr>
              <p:cNvSpPr txBox="1">
                <a:spLocks noChangeArrowheads="1"/>
              </p:cNvSpPr>
              <p:nvPr/>
            </p:nvSpPr>
            <p:spPr bwMode="auto">
              <a:xfrm>
                <a:off x="838200" y="3477296"/>
                <a:ext cx="1026465" cy="1300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ahoma" panose="020B0604030504040204" pitchFamily="34" charset="0"/>
                  </a:rPr>
                  <a:t>47</a:t>
                </a:r>
              </a:p>
            </p:txBody>
          </p:sp>
          <p:sp>
            <p:nvSpPr>
              <p:cNvPr id="148531" name="Text Box 53">
                <a:extLst>
                  <a:ext uri="{FF2B5EF4-FFF2-40B4-BE49-F238E27FC236}">
                    <a16:creationId xmlns:a16="http://schemas.microsoft.com/office/drawing/2014/main" id="{34875F3F-FF9B-47BE-9CC9-65EB82D4F8AC}"/>
                  </a:ext>
                </a:extLst>
              </p:cNvPr>
              <p:cNvSpPr txBox="1">
                <a:spLocks noChangeArrowheads="1"/>
              </p:cNvSpPr>
              <p:nvPr/>
            </p:nvSpPr>
            <p:spPr bwMode="auto">
              <a:xfrm rot="2922880">
                <a:off x="1226654" y="112502"/>
                <a:ext cx="991569"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48</a:t>
                </a:r>
              </a:p>
            </p:txBody>
          </p:sp>
          <p:sp>
            <p:nvSpPr>
              <p:cNvPr id="148532" name="Text Box 54">
                <a:extLst>
                  <a:ext uri="{FF2B5EF4-FFF2-40B4-BE49-F238E27FC236}">
                    <a16:creationId xmlns:a16="http://schemas.microsoft.com/office/drawing/2014/main" id="{4665E62D-D170-4D0D-9BF4-36BA5A68C4B2}"/>
                  </a:ext>
                </a:extLst>
              </p:cNvPr>
              <p:cNvSpPr txBox="1">
                <a:spLocks noChangeArrowheads="1"/>
              </p:cNvSpPr>
              <p:nvPr/>
            </p:nvSpPr>
            <p:spPr bwMode="auto">
              <a:xfrm rot="12797947">
                <a:off x="3179081" y="4411161"/>
                <a:ext cx="823690" cy="10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49</a:t>
                </a:r>
                <a:endParaRPr lang="en-US" altLang="en-US">
                  <a:latin typeface="Tekton"/>
                </a:endParaRPr>
              </a:p>
            </p:txBody>
          </p:sp>
          <p:sp>
            <p:nvSpPr>
              <p:cNvPr id="148533" name="Text Box 57">
                <a:extLst>
                  <a:ext uri="{FF2B5EF4-FFF2-40B4-BE49-F238E27FC236}">
                    <a16:creationId xmlns:a16="http://schemas.microsoft.com/office/drawing/2014/main" id="{33619DE0-C6FF-4A79-8C17-2283A3775786}"/>
                  </a:ext>
                </a:extLst>
              </p:cNvPr>
              <p:cNvSpPr txBox="1">
                <a:spLocks noChangeArrowheads="1"/>
              </p:cNvSpPr>
              <p:nvPr/>
            </p:nvSpPr>
            <p:spPr bwMode="auto">
              <a:xfrm>
                <a:off x="4022725" y="4765675"/>
                <a:ext cx="540503" cy="65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40</a:t>
                </a:r>
              </a:p>
            </p:txBody>
          </p:sp>
          <p:sp>
            <p:nvSpPr>
              <p:cNvPr id="8250" name="Text Box 58">
                <a:extLst>
                  <a:ext uri="{FF2B5EF4-FFF2-40B4-BE49-F238E27FC236}">
                    <a16:creationId xmlns:a16="http://schemas.microsoft.com/office/drawing/2014/main" id="{104DD9DD-02BC-484B-AA7D-F5D6CAB41BB1}"/>
                  </a:ext>
                </a:extLst>
              </p:cNvPr>
              <p:cNvSpPr txBox="1">
                <a:spLocks noChangeArrowheads="1"/>
              </p:cNvSpPr>
              <p:nvPr/>
            </p:nvSpPr>
            <p:spPr bwMode="auto">
              <a:xfrm rot="2715581">
                <a:off x="6674056" y="837029"/>
                <a:ext cx="1063814" cy="771947"/>
              </a:xfrm>
              <a:prstGeom prst="rect">
                <a:avLst/>
              </a:prstGeom>
              <a:noFill/>
              <a:ln w="9525">
                <a:noFill/>
                <a:miter lim="800000"/>
                <a:headEnd/>
                <a:tailEnd/>
              </a:ln>
              <a:effectLst/>
            </p:spPr>
            <p:txBody>
              <a:bodyPr wrap="none">
                <a:spAutoFit/>
              </a:bodyPr>
              <a:lstStyle/>
              <a:p>
                <a:pPr eaLnBrk="1" hangingPunct="1">
                  <a:defRPr/>
                </a:pPr>
                <a:r>
                  <a:rPr lang="en-US" sz="4000" i="1" dirty="0">
                    <a:effectLst>
                      <a:outerShdw blurRad="38100" dist="38100" dir="2700000" algn="tl">
                        <a:srgbClr val="C0C0C0"/>
                      </a:outerShdw>
                    </a:effectLst>
                    <a:latin typeface="Arial" charset="0"/>
                  </a:rPr>
                  <a:t>18</a:t>
                </a:r>
                <a:endParaRPr lang="en-US" sz="4800" dirty="0">
                  <a:latin typeface="Paisley ICG 01 Alt" pitchFamily="2" charset="0"/>
                </a:endParaRPr>
              </a:p>
            </p:txBody>
          </p:sp>
        </p:gr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2">
            <a:extLst>
              <a:ext uri="{FF2B5EF4-FFF2-40B4-BE49-F238E27FC236}">
                <a16:creationId xmlns:a16="http://schemas.microsoft.com/office/drawing/2014/main" id="{9982E01F-1F98-44A3-B59C-AEF47E9FAC91}"/>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50531" name="Content Placeholder 3">
            <a:extLst>
              <a:ext uri="{FF2B5EF4-FFF2-40B4-BE49-F238E27FC236}">
                <a16:creationId xmlns:a16="http://schemas.microsoft.com/office/drawing/2014/main" id="{1C7AD3C4-EFD7-41C0-AB20-81D90CE1612C}"/>
              </a:ext>
            </a:extLst>
          </p:cNvPr>
          <p:cNvSpPr>
            <a:spLocks noGrp="1"/>
          </p:cNvSpPr>
          <p:nvPr>
            <p:ph idx="1"/>
          </p:nvPr>
        </p:nvSpPr>
        <p:spPr/>
        <p:txBody>
          <a:bodyPr/>
          <a:lstStyle/>
          <a:p>
            <a:pPr eaLnBrk="1" hangingPunct="1"/>
            <a:r>
              <a:rPr lang="en-US" altLang="en-US" sz="2000"/>
              <a:t>How did everybody do this time?</a:t>
            </a:r>
          </a:p>
          <a:p>
            <a:pPr eaLnBrk="1" hangingPunct="1"/>
            <a:endParaRPr lang="en-US" altLang="en-US" sz="2000"/>
          </a:p>
          <a:p>
            <a:pPr eaLnBrk="1" hangingPunct="1"/>
            <a:r>
              <a:rPr lang="en-US" altLang="en-US" sz="2000"/>
              <a:t>Who got the highest number?</a:t>
            </a:r>
          </a:p>
          <a:p>
            <a:pPr eaLnBrk="1" hangingPunct="1"/>
            <a:endParaRPr lang="en-US" altLang="en-US" sz="2000"/>
          </a:p>
          <a:p>
            <a:pPr eaLnBrk="1" hangingPunct="1"/>
            <a:r>
              <a:rPr lang="en-US" altLang="en-US" sz="2000"/>
              <a:t>Was it a little easier this time?</a:t>
            </a:r>
          </a:p>
          <a:p>
            <a:pPr eaLnBrk="1" hangingPunct="1"/>
            <a:endParaRPr lang="en-US"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a:extLst>
              <a:ext uri="{FF2B5EF4-FFF2-40B4-BE49-F238E27FC236}">
                <a16:creationId xmlns:a16="http://schemas.microsoft.com/office/drawing/2014/main" id="{D0A0C2EF-BB05-4EFA-BAFE-2BC73F5BC713}"/>
              </a:ext>
            </a:extLst>
          </p:cNvPr>
          <p:cNvSpPr>
            <a:spLocks noGrp="1"/>
          </p:cNvSpPr>
          <p:nvPr>
            <p:ph type="title"/>
          </p:nvPr>
        </p:nvSpPr>
        <p:spPr>
          <a:xfrm>
            <a:off x="1981200" y="427038"/>
            <a:ext cx="7239000" cy="792162"/>
          </a:xfrm>
        </p:spPr>
        <p:txBody>
          <a:bodyPr/>
          <a:lstStyle/>
          <a:p>
            <a:pPr eaLnBrk="1" hangingPunct="1"/>
            <a:r>
              <a:rPr lang="en-US" altLang="en-US"/>
              <a:t>Round 4</a:t>
            </a:r>
          </a:p>
        </p:txBody>
      </p:sp>
      <p:sp>
        <p:nvSpPr>
          <p:cNvPr id="152579" name="Content Placeholder 2">
            <a:extLst>
              <a:ext uri="{FF2B5EF4-FFF2-40B4-BE49-F238E27FC236}">
                <a16:creationId xmlns:a16="http://schemas.microsoft.com/office/drawing/2014/main" id="{5E337B8B-5E8E-49A6-95B3-65730E8A30FA}"/>
              </a:ext>
            </a:extLst>
          </p:cNvPr>
          <p:cNvSpPr>
            <a:spLocks noGrp="1"/>
          </p:cNvSpPr>
          <p:nvPr>
            <p:ph idx="1"/>
          </p:nvPr>
        </p:nvSpPr>
        <p:spPr>
          <a:xfrm>
            <a:off x="1981200" y="1371601"/>
            <a:ext cx="8077200" cy="4906963"/>
          </a:xfrm>
        </p:spPr>
        <p:txBody>
          <a:bodyPr/>
          <a:lstStyle/>
          <a:p>
            <a:pPr eaLnBrk="1" hangingPunct="1"/>
            <a:r>
              <a:rPr lang="en-US" altLang="en-US" sz="2000" dirty="0"/>
              <a:t>Now it is time to “Sweep”.</a:t>
            </a:r>
          </a:p>
          <a:p>
            <a:pPr eaLnBrk="1" hangingPunct="1"/>
            <a:r>
              <a:rPr lang="en-US" altLang="en-US" sz="2000" dirty="0"/>
              <a:t>Our </a:t>
            </a:r>
            <a:r>
              <a:rPr lang="en-US" altLang="en-US" sz="2000"/>
              <a:t>work area </a:t>
            </a:r>
            <a:r>
              <a:rPr lang="en-US" altLang="en-US" sz="2000" dirty="0"/>
              <a:t>could use a little cleaning.</a:t>
            </a:r>
          </a:p>
          <a:p>
            <a:pPr eaLnBrk="1" hangingPunct="1"/>
            <a:r>
              <a:rPr lang="en-US" altLang="en-US" sz="2000" dirty="0"/>
              <a:t>We “cleaned up” the area to get rid of the clutter.</a:t>
            </a:r>
          </a:p>
          <a:p>
            <a:pPr eaLnBrk="1" hangingPunct="1"/>
            <a:r>
              <a:rPr lang="en-US" altLang="en-US" sz="2000" dirty="0"/>
              <a:t>Just like before, cross out numbers 1 to 49 in order during the 20 second shift.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579">
                                            <p:txEl>
                                              <p:pRg st="1" end="1"/>
                                            </p:txEl>
                                          </p:spTgt>
                                        </p:tgtEl>
                                        <p:attrNameLst>
                                          <p:attrName>style.visibility</p:attrName>
                                        </p:attrNameLst>
                                      </p:cBhvr>
                                      <p:to>
                                        <p:strVal val="visible"/>
                                      </p:to>
                                    </p:set>
                                    <p:animEffect transition="in" filter="fade">
                                      <p:cBhvr>
                                        <p:cTn id="7" dur="500"/>
                                        <p:tgtEl>
                                          <p:spTgt spid="1525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579">
                                            <p:txEl>
                                              <p:pRg st="2" end="2"/>
                                            </p:txEl>
                                          </p:spTgt>
                                        </p:tgtEl>
                                        <p:attrNameLst>
                                          <p:attrName>style.visibility</p:attrName>
                                        </p:attrNameLst>
                                      </p:cBhvr>
                                      <p:to>
                                        <p:strVal val="visible"/>
                                      </p:to>
                                    </p:set>
                                    <p:animEffect transition="in" filter="fade">
                                      <p:cBhvr>
                                        <p:cTn id="12" dur="500"/>
                                        <p:tgtEl>
                                          <p:spTgt spid="1525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2579">
                                            <p:txEl>
                                              <p:pRg st="3" end="3"/>
                                            </p:txEl>
                                          </p:spTgt>
                                        </p:tgtEl>
                                        <p:attrNameLst>
                                          <p:attrName>style.visibility</p:attrName>
                                        </p:attrNameLst>
                                      </p:cBhvr>
                                      <p:to>
                                        <p:strVal val="visible"/>
                                      </p:to>
                                    </p:set>
                                    <p:animEffect transition="in" filter="fade">
                                      <p:cBhvr>
                                        <p:cTn id="17" dur="500"/>
                                        <p:tgtEl>
                                          <p:spTgt spid="152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Group 55">
            <a:extLst>
              <a:ext uri="{FF2B5EF4-FFF2-40B4-BE49-F238E27FC236}">
                <a16:creationId xmlns:a16="http://schemas.microsoft.com/office/drawing/2014/main" id="{D2FC247E-A5D6-4CF4-BFF8-61DC4838D9BD}"/>
              </a:ext>
            </a:extLst>
          </p:cNvPr>
          <p:cNvGrpSpPr>
            <a:grpSpLocks/>
          </p:cNvGrpSpPr>
          <p:nvPr/>
        </p:nvGrpSpPr>
        <p:grpSpPr bwMode="auto">
          <a:xfrm>
            <a:off x="1916114" y="1371373"/>
            <a:ext cx="8385175" cy="4811940"/>
            <a:chOff x="0" y="-16200"/>
            <a:chExt cx="9144000" cy="6874200"/>
          </a:xfrm>
        </p:grpSpPr>
        <p:grpSp>
          <p:nvGrpSpPr>
            <p:cNvPr id="154627" name="Group 2">
              <a:extLst>
                <a:ext uri="{FF2B5EF4-FFF2-40B4-BE49-F238E27FC236}">
                  <a16:creationId xmlns:a16="http://schemas.microsoft.com/office/drawing/2014/main" id="{9E403215-B3A7-4A3F-8E55-C7E2E8BEF21F}"/>
                </a:ext>
              </a:extLst>
            </p:cNvPr>
            <p:cNvGrpSpPr>
              <a:grpSpLocks/>
            </p:cNvGrpSpPr>
            <p:nvPr/>
          </p:nvGrpSpPr>
          <p:grpSpPr bwMode="auto">
            <a:xfrm>
              <a:off x="0" y="0"/>
              <a:ext cx="9144000" cy="6858000"/>
              <a:chOff x="0" y="0"/>
              <a:chExt cx="5760" cy="4320"/>
            </a:xfrm>
          </p:grpSpPr>
          <p:sp>
            <p:nvSpPr>
              <p:cNvPr id="154677" name="Line 3">
                <a:extLst>
                  <a:ext uri="{FF2B5EF4-FFF2-40B4-BE49-F238E27FC236}">
                    <a16:creationId xmlns:a16="http://schemas.microsoft.com/office/drawing/2014/main" id="{800C631E-A6A6-4D1D-9C2F-A90577B5F81C}"/>
                  </a:ext>
                </a:extLst>
              </p:cNvPr>
              <p:cNvSpPr>
                <a:spLocks noChangeShapeType="1"/>
              </p:cNvSpPr>
              <p:nvPr/>
            </p:nvSpPr>
            <p:spPr bwMode="auto">
              <a:xfrm>
                <a:off x="0" y="2880"/>
                <a:ext cx="57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4678" name="Line 4">
                <a:extLst>
                  <a:ext uri="{FF2B5EF4-FFF2-40B4-BE49-F238E27FC236}">
                    <a16:creationId xmlns:a16="http://schemas.microsoft.com/office/drawing/2014/main" id="{7D5B56E0-51DC-4AB8-BE19-73235DB49A66}"/>
                  </a:ext>
                </a:extLst>
              </p:cNvPr>
              <p:cNvSpPr>
                <a:spLocks noChangeShapeType="1"/>
              </p:cNvSpPr>
              <p:nvPr/>
            </p:nvSpPr>
            <p:spPr bwMode="auto">
              <a:xfrm>
                <a:off x="0" y="1440"/>
                <a:ext cx="57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4679" name="Line 5">
                <a:extLst>
                  <a:ext uri="{FF2B5EF4-FFF2-40B4-BE49-F238E27FC236}">
                    <a16:creationId xmlns:a16="http://schemas.microsoft.com/office/drawing/2014/main" id="{DEA6DE6B-AFA9-4974-BC65-655D7343CC67}"/>
                  </a:ext>
                </a:extLst>
              </p:cNvPr>
              <p:cNvSpPr>
                <a:spLocks noChangeShapeType="1"/>
              </p:cNvSpPr>
              <p:nvPr/>
            </p:nvSpPr>
            <p:spPr bwMode="auto">
              <a:xfrm flipV="1">
                <a:off x="1920" y="0"/>
                <a:ext cx="0" cy="43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4680" name="Line 6">
                <a:extLst>
                  <a:ext uri="{FF2B5EF4-FFF2-40B4-BE49-F238E27FC236}">
                    <a16:creationId xmlns:a16="http://schemas.microsoft.com/office/drawing/2014/main" id="{4CC732D6-488B-4481-B70A-136A6FBE7D0E}"/>
                  </a:ext>
                </a:extLst>
              </p:cNvPr>
              <p:cNvSpPr>
                <a:spLocks noChangeShapeType="1"/>
              </p:cNvSpPr>
              <p:nvPr/>
            </p:nvSpPr>
            <p:spPr bwMode="auto">
              <a:xfrm flipV="1">
                <a:off x="3840" y="0"/>
                <a:ext cx="0" cy="43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54628" name="Text Box 7">
              <a:extLst>
                <a:ext uri="{FF2B5EF4-FFF2-40B4-BE49-F238E27FC236}">
                  <a16:creationId xmlns:a16="http://schemas.microsoft.com/office/drawing/2014/main" id="{A6455E7F-AB69-412C-B48C-B8B97EF8E8DD}"/>
                </a:ext>
              </a:extLst>
            </p:cNvPr>
            <p:cNvSpPr txBox="1">
              <a:spLocks noChangeArrowheads="1"/>
            </p:cNvSpPr>
            <p:nvPr/>
          </p:nvSpPr>
          <p:spPr bwMode="auto">
            <a:xfrm rot="5778071">
              <a:off x="1281541" y="5657750"/>
              <a:ext cx="412660" cy="36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54629" name="Text Box 8">
              <a:extLst>
                <a:ext uri="{FF2B5EF4-FFF2-40B4-BE49-F238E27FC236}">
                  <a16:creationId xmlns:a16="http://schemas.microsoft.com/office/drawing/2014/main" id="{A3408115-4D27-4DFD-AD3F-FDE32FD04193}"/>
                </a:ext>
              </a:extLst>
            </p:cNvPr>
            <p:cNvSpPr txBox="1">
              <a:spLocks noChangeArrowheads="1"/>
            </p:cNvSpPr>
            <p:nvPr/>
          </p:nvSpPr>
          <p:spPr bwMode="auto">
            <a:xfrm rot="20494243">
              <a:off x="2483758" y="1988813"/>
              <a:ext cx="512533"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a:t>
              </a:r>
            </a:p>
          </p:txBody>
        </p:sp>
        <p:sp>
          <p:nvSpPr>
            <p:cNvPr id="154630" name="Text Box 9">
              <a:extLst>
                <a:ext uri="{FF2B5EF4-FFF2-40B4-BE49-F238E27FC236}">
                  <a16:creationId xmlns:a16="http://schemas.microsoft.com/office/drawing/2014/main" id="{BBC911DF-FA51-4F4F-B9E5-77DA4B046202}"/>
                </a:ext>
              </a:extLst>
            </p:cNvPr>
            <p:cNvSpPr txBox="1">
              <a:spLocks noChangeArrowheads="1"/>
            </p:cNvSpPr>
            <p:nvPr/>
          </p:nvSpPr>
          <p:spPr bwMode="auto">
            <a:xfrm rot="7445786">
              <a:off x="501267" y="328848"/>
              <a:ext cx="430980"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a:t>
              </a:r>
            </a:p>
          </p:txBody>
        </p:sp>
        <p:sp>
          <p:nvSpPr>
            <p:cNvPr id="154631" name="Text Box 10">
              <a:extLst>
                <a:ext uri="{FF2B5EF4-FFF2-40B4-BE49-F238E27FC236}">
                  <a16:creationId xmlns:a16="http://schemas.microsoft.com/office/drawing/2014/main" id="{ABD5A739-287D-49CE-ADE5-9E851DA5760B}"/>
                </a:ext>
              </a:extLst>
            </p:cNvPr>
            <p:cNvSpPr txBox="1">
              <a:spLocks noChangeArrowheads="1"/>
            </p:cNvSpPr>
            <p:nvPr/>
          </p:nvSpPr>
          <p:spPr bwMode="auto">
            <a:xfrm rot="11877688">
              <a:off x="5540678" y="5650211"/>
              <a:ext cx="4565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a:t>
              </a:r>
            </a:p>
          </p:txBody>
        </p:sp>
        <p:sp>
          <p:nvSpPr>
            <p:cNvPr id="154632" name="Text Box 11">
              <a:extLst>
                <a:ext uri="{FF2B5EF4-FFF2-40B4-BE49-F238E27FC236}">
                  <a16:creationId xmlns:a16="http://schemas.microsoft.com/office/drawing/2014/main" id="{1FE19169-49E0-46F0-B96D-006AD42DC7A8}"/>
                </a:ext>
              </a:extLst>
            </p:cNvPr>
            <p:cNvSpPr txBox="1">
              <a:spLocks noChangeArrowheads="1"/>
            </p:cNvSpPr>
            <p:nvPr/>
          </p:nvSpPr>
          <p:spPr bwMode="auto">
            <a:xfrm rot="559330">
              <a:off x="5009168" y="2732599"/>
              <a:ext cx="328987" cy="52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5</a:t>
              </a:r>
            </a:p>
          </p:txBody>
        </p:sp>
        <p:sp>
          <p:nvSpPr>
            <p:cNvPr id="154633" name="Text Box 12">
              <a:extLst>
                <a:ext uri="{FF2B5EF4-FFF2-40B4-BE49-F238E27FC236}">
                  <a16:creationId xmlns:a16="http://schemas.microsoft.com/office/drawing/2014/main" id="{B4A4EC4B-B49A-4225-86DA-293ABB8F9373}"/>
                </a:ext>
              </a:extLst>
            </p:cNvPr>
            <p:cNvSpPr txBox="1">
              <a:spLocks noChangeArrowheads="1"/>
            </p:cNvSpPr>
            <p:nvPr/>
          </p:nvSpPr>
          <p:spPr bwMode="auto">
            <a:xfrm rot="4821109">
              <a:off x="2957431" y="1081779"/>
              <a:ext cx="485940" cy="50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Albertus"/>
                </a:rPr>
                <a:t>6</a:t>
              </a:r>
            </a:p>
          </p:txBody>
        </p:sp>
        <p:sp>
          <p:nvSpPr>
            <p:cNvPr id="154634" name="Text Box 13">
              <a:extLst>
                <a:ext uri="{FF2B5EF4-FFF2-40B4-BE49-F238E27FC236}">
                  <a16:creationId xmlns:a16="http://schemas.microsoft.com/office/drawing/2014/main" id="{FEDD97CB-D5C7-4435-BB06-81A45FC3899A}"/>
                </a:ext>
              </a:extLst>
            </p:cNvPr>
            <p:cNvSpPr txBox="1">
              <a:spLocks noChangeArrowheads="1"/>
            </p:cNvSpPr>
            <p:nvPr/>
          </p:nvSpPr>
          <p:spPr bwMode="auto">
            <a:xfrm rot="10608044">
              <a:off x="8421348" y="4571023"/>
              <a:ext cx="470580" cy="83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7</a:t>
              </a:r>
            </a:p>
          </p:txBody>
        </p:sp>
        <p:sp>
          <p:nvSpPr>
            <p:cNvPr id="154635" name="Text Box 14">
              <a:extLst>
                <a:ext uri="{FF2B5EF4-FFF2-40B4-BE49-F238E27FC236}">
                  <a16:creationId xmlns:a16="http://schemas.microsoft.com/office/drawing/2014/main" id="{916EE6B8-D819-44CD-85CA-E0D38660EAC5}"/>
                </a:ext>
              </a:extLst>
            </p:cNvPr>
            <p:cNvSpPr txBox="1">
              <a:spLocks noChangeArrowheads="1"/>
            </p:cNvSpPr>
            <p:nvPr/>
          </p:nvSpPr>
          <p:spPr bwMode="auto">
            <a:xfrm rot="16450896">
              <a:off x="6245523" y="3181815"/>
              <a:ext cx="524869" cy="570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Old English"/>
                </a:rPr>
                <a:t>8</a:t>
              </a:r>
            </a:p>
          </p:txBody>
        </p:sp>
        <p:sp>
          <p:nvSpPr>
            <p:cNvPr id="154636" name="Text Box 15">
              <a:extLst>
                <a:ext uri="{FF2B5EF4-FFF2-40B4-BE49-F238E27FC236}">
                  <a16:creationId xmlns:a16="http://schemas.microsoft.com/office/drawing/2014/main" id="{6340B360-13D2-4A5E-8EB4-85441D8F2FCF}"/>
                </a:ext>
              </a:extLst>
            </p:cNvPr>
            <p:cNvSpPr txBox="1">
              <a:spLocks noChangeArrowheads="1"/>
            </p:cNvSpPr>
            <p:nvPr/>
          </p:nvSpPr>
          <p:spPr bwMode="auto">
            <a:xfrm rot="3160852">
              <a:off x="7384666" y="868598"/>
              <a:ext cx="430980"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9</a:t>
              </a:r>
            </a:p>
          </p:txBody>
        </p:sp>
        <p:sp>
          <p:nvSpPr>
            <p:cNvPr id="154637" name="Text Box 16">
              <a:extLst>
                <a:ext uri="{FF2B5EF4-FFF2-40B4-BE49-F238E27FC236}">
                  <a16:creationId xmlns:a16="http://schemas.microsoft.com/office/drawing/2014/main" id="{8DCC711E-D784-4C6B-9220-68C9A8A236A3}"/>
                </a:ext>
              </a:extLst>
            </p:cNvPr>
            <p:cNvSpPr txBox="1">
              <a:spLocks noChangeArrowheads="1"/>
            </p:cNvSpPr>
            <p:nvPr/>
          </p:nvSpPr>
          <p:spPr bwMode="auto">
            <a:xfrm>
              <a:off x="2057400" y="5181600"/>
              <a:ext cx="71181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10</a:t>
              </a:r>
            </a:p>
          </p:txBody>
        </p:sp>
        <p:sp>
          <p:nvSpPr>
            <p:cNvPr id="154638" name="Text Box 17">
              <a:extLst>
                <a:ext uri="{FF2B5EF4-FFF2-40B4-BE49-F238E27FC236}">
                  <a16:creationId xmlns:a16="http://schemas.microsoft.com/office/drawing/2014/main" id="{0BCE8420-EAE0-4095-A853-292AEE34EE6B}"/>
                </a:ext>
              </a:extLst>
            </p:cNvPr>
            <p:cNvSpPr txBox="1">
              <a:spLocks noChangeArrowheads="1"/>
            </p:cNvSpPr>
            <p:nvPr/>
          </p:nvSpPr>
          <p:spPr bwMode="auto">
            <a:xfrm rot="3739197">
              <a:off x="2146114" y="3862629"/>
              <a:ext cx="859210" cy="63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11</a:t>
              </a:r>
            </a:p>
          </p:txBody>
        </p:sp>
        <p:sp>
          <p:nvSpPr>
            <p:cNvPr id="154639" name="Text Box 18">
              <a:extLst>
                <a:ext uri="{FF2B5EF4-FFF2-40B4-BE49-F238E27FC236}">
                  <a16:creationId xmlns:a16="http://schemas.microsoft.com/office/drawing/2014/main" id="{A1B65FC0-EA27-4488-8C6E-FD4CC6650A33}"/>
                </a:ext>
              </a:extLst>
            </p:cNvPr>
            <p:cNvSpPr txBox="1">
              <a:spLocks noChangeArrowheads="1"/>
            </p:cNvSpPr>
            <p:nvPr/>
          </p:nvSpPr>
          <p:spPr bwMode="auto">
            <a:xfrm rot="10286672">
              <a:off x="1654479" y="1367349"/>
              <a:ext cx="456595" cy="52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12</a:t>
              </a:r>
            </a:p>
          </p:txBody>
        </p:sp>
        <p:sp>
          <p:nvSpPr>
            <p:cNvPr id="154640" name="Text Box 19">
              <a:extLst>
                <a:ext uri="{FF2B5EF4-FFF2-40B4-BE49-F238E27FC236}">
                  <a16:creationId xmlns:a16="http://schemas.microsoft.com/office/drawing/2014/main" id="{0B84DFDC-3DDF-4A01-BBE3-2CBBC8A9C487}"/>
                </a:ext>
              </a:extLst>
            </p:cNvPr>
            <p:cNvSpPr txBox="1">
              <a:spLocks noChangeArrowheads="1"/>
            </p:cNvSpPr>
            <p:nvPr/>
          </p:nvSpPr>
          <p:spPr bwMode="auto">
            <a:xfrm>
              <a:off x="4479925" y="5929313"/>
              <a:ext cx="428626" cy="483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i="1">
                  <a:latin typeface="Tekton"/>
                </a:rPr>
                <a:t>13</a:t>
              </a:r>
            </a:p>
          </p:txBody>
        </p:sp>
        <p:sp>
          <p:nvSpPr>
            <p:cNvPr id="154641" name="Text Box 20">
              <a:extLst>
                <a:ext uri="{FF2B5EF4-FFF2-40B4-BE49-F238E27FC236}">
                  <a16:creationId xmlns:a16="http://schemas.microsoft.com/office/drawing/2014/main" id="{137474FF-AE2C-44F6-B09D-4011626CA29C}"/>
                </a:ext>
              </a:extLst>
            </p:cNvPr>
            <p:cNvSpPr txBox="1">
              <a:spLocks noChangeArrowheads="1"/>
            </p:cNvSpPr>
            <p:nvPr/>
          </p:nvSpPr>
          <p:spPr bwMode="auto">
            <a:xfrm rot="1032637">
              <a:off x="3067657" y="3981409"/>
              <a:ext cx="484564" cy="57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Strider"/>
                </a:rPr>
                <a:t>14</a:t>
              </a:r>
            </a:p>
          </p:txBody>
        </p:sp>
        <p:sp>
          <p:nvSpPr>
            <p:cNvPr id="154642" name="Text Box 21">
              <a:extLst>
                <a:ext uri="{FF2B5EF4-FFF2-40B4-BE49-F238E27FC236}">
                  <a16:creationId xmlns:a16="http://schemas.microsoft.com/office/drawing/2014/main" id="{18401E05-AA86-4BAB-A105-C3DDBCE9459B}"/>
                </a:ext>
              </a:extLst>
            </p:cNvPr>
            <p:cNvSpPr txBox="1">
              <a:spLocks noChangeArrowheads="1"/>
            </p:cNvSpPr>
            <p:nvPr/>
          </p:nvSpPr>
          <p:spPr bwMode="auto">
            <a:xfrm rot="4442509">
              <a:off x="5258153" y="1407902"/>
              <a:ext cx="1005770"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15</a:t>
              </a:r>
            </a:p>
          </p:txBody>
        </p:sp>
        <p:sp>
          <p:nvSpPr>
            <p:cNvPr id="154643" name="Text Box 22">
              <a:extLst>
                <a:ext uri="{FF2B5EF4-FFF2-40B4-BE49-F238E27FC236}">
                  <a16:creationId xmlns:a16="http://schemas.microsoft.com/office/drawing/2014/main" id="{1D7D6C02-D352-4A9B-B4EB-61546893B2E0}"/>
                </a:ext>
              </a:extLst>
            </p:cNvPr>
            <p:cNvSpPr txBox="1">
              <a:spLocks noChangeArrowheads="1"/>
            </p:cNvSpPr>
            <p:nvPr/>
          </p:nvSpPr>
          <p:spPr bwMode="auto">
            <a:xfrm rot="19808454">
              <a:off x="5965264" y="4558450"/>
              <a:ext cx="1201273" cy="158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Rockwell" panose="02060603020205020403" pitchFamily="18" charset="0"/>
                </a:rPr>
                <a:t>16</a:t>
              </a:r>
            </a:p>
          </p:txBody>
        </p:sp>
        <p:sp>
          <p:nvSpPr>
            <p:cNvPr id="154644" name="Text Box 23">
              <a:extLst>
                <a:ext uri="{FF2B5EF4-FFF2-40B4-BE49-F238E27FC236}">
                  <a16:creationId xmlns:a16="http://schemas.microsoft.com/office/drawing/2014/main" id="{C1278F49-599D-438D-8F4B-B152B45BF5D2}"/>
                </a:ext>
              </a:extLst>
            </p:cNvPr>
            <p:cNvSpPr txBox="1">
              <a:spLocks noChangeArrowheads="1"/>
            </p:cNvSpPr>
            <p:nvPr/>
          </p:nvSpPr>
          <p:spPr bwMode="auto">
            <a:xfrm rot="2092250">
              <a:off x="7048799" y="3731406"/>
              <a:ext cx="767752" cy="101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17</a:t>
              </a:r>
            </a:p>
          </p:txBody>
        </p:sp>
        <p:sp>
          <p:nvSpPr>
            <p:cNvPr id="154645" name="Text Box 25">
              <a:extLst>
                <a:ext uri="{FF2B5EF4-FFF2-40B4-BE49-F238E27FC236}">
                  <a16:creationId xmlns:a16="http://schemas.microsoft.com/office/drawing/2014/main" id="{558F4BB6-76B1-4E9E-A126-9617F9EEA413}"/>
                </a:ext>
              </a:extLst>
            </p:cNvPr>
            <p:cNvSpPr txBox="1">
              <a:spLocks noChangeArrowheads="1"/>
            </p:cNvSpPr>
            <p:nvPr/>
          </p:nvSpPr>
          <p:spPr bwMode="auto">
            <a:xfrm rot="10762735">
              <a:off x="957938" y="5891824"/>
              <a:ext cx="655876" cy="83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19</a:t>
              </a:r>
            </a:p>
          </p:txBody>
        </p:sp>
        <p:sp>
          <p:nvSpPr>
            <p:cNvPr id="154646" name="Text Box 26">
              <a:extLst>
                <a:ext uri="{FF2B5EF4-FFF2-40B4-BE49-F238E27FC236}">
                  <a16:creationId xmlns:a16="http://schemas.microsoft.com/office/drawing/2014/main" id="{3F381C90-E6BE-42FB-9B9B-0CA711C7BF45}"/>
                </a:ext>
              </a:extLst>
            </p:cNvPr>
            <p:cNvSpPr txBox="1">
              <a:spLocks noChangeArrowheads="1"/>
            </p:cNvSpPr>
            <p:nvPr/>
          </p:nvSpPr>
          <p:spPr bwMode="auto">
            <a:xfrm rot="12879431">
              <a:off x="259434" y="2766304"/>
              <a:ext cx="967031" cy="131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20</a:t>
              </a:r>
            </a:p>
          </p:txBody>
        </p:sp>
        <p:sp>
          <p:nvSpPr>
            <p:cNvPr id="154647" name="Text Box 27">
              <a:extLst>
                <a:ext uri="{FF2B5EF4-FFF2-40B4-BE49-F238E27FC236}">
                  <a16:creationId xmlns:a16="http://schemas.microsoft.com/office/drawing/2014/main" id="{14FC561C-F995-4DAF-840B-C1920B36ED36}"/>
                </a:ext>
              </a:extLst>
            </p:cNvPr>
            <p:cNvSpPr txBox="1">
              <a:spLocks noChangeArrowheads="1"/>
            </p:cNvSpPr>
            <p:nvPr/>
          </p:nvSpPr>
          <p:spPr bwMode="auto">
            <a:xfrm rot="4256370">
              <a:off x="671702" y="705776"/>
              <a:ext cx="1156910" cy="9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21</a:t>
              </a:r>
            </a:p>
          </p:txBody>
        </p:sp>
        <p:sp>
          <p:nvSpPr>
            <p:cNvPr id="154648" name="Text Box 28">
              <a:extLst>
                <a:ext uri="{FF2B5EF4-FFF2-40B4-BE49-F238E27FC236}">
                  <a16:creationId xmlns:a16="http://schemas.microsoft.com/office/drawing/2014/main" id="{8E017868-AAAA-41E4-89A0-7FB0B3E56850}"/>
                </a:ext>
              </a:extLst>
            </p:cNvPr>
            <p:cNvSpPr txBox="1">
              <a:spLocks noChangeArrowheads="1"/>
            </p:cNvSpPr>
            <p:nvPr/>
          </p:nvSpPr>
          <p:spPr bwMode="auto">
            <a:xfrm rot="7002008">
              <a:off x="3142016" y="5224252"/>
              <a:ext cx="1005770"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22</a:t>
              </a:r>
              <a:endParaRPr lang="en-US" altLang="en-US" sz="4800">
                <a:latin typeface="Tekton"/>
              </a:endParaRPr>
            </a:p>
          </p:txBody>
        </p:sp>
        <p:sp>
          <p:nvSpPr>
            <p:cNvPr id="154649" name="Text Box 29">
              <a:extLst>
                <a:ext uri="{FF2B5EF4-FFF2-40B4-BE49-F238E27FC236}">
                  <a16:creationId xmlns:a16="http://schemas.microsoft.com/office/drawing/2014/main" id="{D9521B1E-F7EC-4006-8BA6-02429C791FD4}"/>
                </a:ext>
              </a:extLst>
            </p:cNvPr>
            <p:cNvSpPr txBox="1">
              <a:spLocks noChangeArrowheads="1"/>
            </p:cNvSpPr>
            <p:nvPr/>
          </p:nvSpPr>
          <p:spPr bwMode="auto">
            <a:xfrm>
              <a:off x="5562600" y="2971800"/>
              <a:ext cx="655876" cy="83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23</a:t>
              </a:r>
            </a:p>
          </p:txBody>
        </p:sp>
        <p:sp>
          <p:nvSpPr>
            <p:cNvPr id="154650" name="Text Box 30">
              <a:extLst>
                <a:ext uri="{FF2B5EF4-FFF2-40B4-BE49-F238E27FC236}">
                  <a16:creationId xmlns:a16="http://schemas.microsoft.com/office/drawing/2014/main" id="{4639BE46-2EEC-4326-9840-B9B3CBBB2D39}"/>
                </a:ext>
              </a:extLst>
            </p:cNvPr>
            <p:cNvSpPr txBox="1">
              <a:spLocks noChangeArrowheads="1"/>
            </p:cNvSpPr>
            <p:nvPr/>
          </p:nvSpPr>
          <p:spPr bwMode="auto">
            <a:xfrm rot="1871437">
              <a:off x="3541030" y="593400"/>
              <a:ext cx="823690"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24</a:t>
              </a:r>
            </a:p>
          </p:txBody>
        </p:sp>
        <p:sp>
          <p:nvSpPr>
            <p:cNvPr id="154651" name="Text Box 31">
              <a:extLst>
                <a:ext uri="{FF2B5EF4-FFF2-40B4-BE49-F238E27FC236}">
                  <a16:creationId xmlns:a16="http://schemas.microsoft.com/office/drawing/2014/main" id="{71FB80FD-0B03-4B2C-B476-3DB27B62EB6D}"/>
                </a:ext>
              </a:extLst>
            </p:cNvPr>
            <p:cNvSpPr txBox="1">
              <a:spLocks noChangeArrowheads="1"/>
            </p:cNvSpPr>
            <p:nvPr/>
          </p:nvSpPr>
          <p:spPr bwMode="auto">
            <a:xfrm rot="4314359">
              <a:off x="8147275" y="5782827"/>
              <a:ext cx="1079050"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25</a:t>
              </a:r>
            </a:p>
          </p:txBody>
        </p:sp>
        <p:sp>
          <p:nvSpPr>
            <p:cNvPr id="154652" name="Text Box 32">
              <a:extLst>
                <a:ext uri="{FF2B5EF4-FFF2-40B4-BE49-F238E27FC236}">
                  <a16:creationId xmlns:a16="http://schemas.microsoft.com/office/drawing/2014/main" id="{6D6B92D1-FB8A-4EEF-996E-F7ADA3D50E58}"/>
                </a:ext>
              </a:extLst>
            </p:cNvPr>
            <p:cNvSpPr txBox="1">
              <a:spLocks noChangeArrowheads="1"/>
            </p:cNvSpPr>
            <p:nvPr/>
          </p:nvSpPr>
          <p:spPr bwMode="auto">
            <a:xfrm rot="16957576">
              <a:off x="6020153" y="3770102"/>
              <a:ext cx="1005770"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26</a:t>
              </a:r>
            </a:p>
          </p:txBody>
        </p:sp>
        <p:sp>
          <p:nvSpPr>
            <p:cNvPr id="154653" name="Text Box 33">
              <a:extLst>
                <a:ext uri="{FF2B5EF4-FFF2-40B4-BE49-F238E27FC236}">
                  <a16:creationId xmlns:a16="http://schemas.microsoft.com/office/drawing/2014/main" id="{8F9B0ED0-C9FF-4857-B2FE-2C41FBE9851D}"/>
                </a:ext>
              </a:extLst>
            </p:cNvPr>
            <p:cNvSpPr txBox="1">
              <a:spLocks noChangeArrowheads="1"/>
            </p:cNvSpPr>
            <p:nvPr/>
          </p:nvSpPr>
          <p:spPr bwMode="auto">
            <a:xfrm rot="5400000">
              <a:off x="7232876" y="256740"/>
              <a:ext cx="1079050"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27</a:t>
              </a:r>
            </a:p>
          </p:txBody>
        </p:sp>
        <p:sp>
          <p:nvSpPr>
            <p:cNvPr id="154654" name="Text Box 34">
              <a:extLst>
                <a:ext uri="{FF2B5EF4-FFF2-40B4-BE49-F238E27FC236}">
                  <a16:creationId xmlns:a16="http://schemas.microsoft.com/office/drawing/2014/main" id="{D20AAAA2-4F56-4E57-9C83-2F9A71089761}"/>
                </a:ext>
              </a:extLst>
            </p:cNvPr>
            <p:cNvSpPr txBox="1">
              <a:spLocks noChangeArrowheads="1"/>
            </p:cNvSpPr>
            <p:nvPr/>
          </p:nvSpPr>
          <p:spPr bwMode="auto">
            <a:xfrm rot="18579188">
              <a:off x="146275" y="4676340"/>
              <a:ext cx="1079050"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b="1">
                  <a:latin typeface="Tekton"/>
                </a:rPr>
                <a:t>28</a:t>
              </a:r>
            </a:p>
          </p:txBody>
        </p:sp>
        <p:sp>
          <p:nvSpPr>
            <p:cNvPr id="154655" name="Text Box 35">
              <a:extLst>
                <a:ext uri="{FF2B5EF4-FFF2-40B4-BE49-F238E27FC236}">
                  <a16:creationId xmlns:a16="http://schemas.microsoft.com/office/drawing/2014/main" id="{153AC4CF-135E-4103-9BCE-BCADCF79FAC6}"/>
                </a:ext>
              </a:extLst>
            </p:cNvPr>
            <p:cNvSpPr txBox="1">
              <a:spLocks noChangeArrowheads="1"/>
            </p:cNvSpPr>
            <p:nvPr/>
          </p:nvSpPr>
          <p:spPr bwMode="auto">
            <a:xfrm rot="2486953">
              <a:off x="126624" y="2337240"/>
              <a:ext cx="540503" cy="65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29</a:t>
              </a:r>
            </a:p>
          </p:txBody>
        </p:sp>
        <p:sp>
          <p:nvSpPr>
            <p:cNvPr id="154656" name="Text Box 36">
              <a:extLst>
                <a:ext uri="{FF2B5EF4-FFF2-40B4-BE49-F238E27FC236}">
                  <a16:creationId xmlns:a16="http://schemas.microsoft.com/office/drawing/2014/main" id="{28F3C234-BE21-443F-9EB4-65FE3AC926A1}"/>
                </a:ext>
              </a:extLst>
            </p:cNvPr>
            <p:cNvSpPr txBox="1">
              <a:spLocks noChangeArrowheads="1"/>
            </p:cNvSpPr>
            <p:nvPr/>
          </p:nvSpPr>
          <p:spPr bwMode="auto">
            <a:xfrm>
              <a:off x="2286000" y="228600"/>
              <a:ext cx="71181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30</a:t>
              </a:r>
              <a:endParaRPr lang="en-US" altLang="en-US">
                <a:latin typeface="Tekton"/>
              </a:endParaRPr>
            </a:p>
          </p:txBody>
        </p:sp>
        <p:sp>
          <p:nvSpPr>
            <p:cNvPr id="154657" name="Text Box 37">
              <a:extLst>
                <a:ext uri="{FF2B5EF4-FFF2-40B4-BE49-F238E27FC236}">
                  <a16:creationId xmlns:a16="http://schemas.microsoft.com/office/drawing/2014/main" id="{D1A80818-C23C-48E5-8040-AB08675378D1}"/>
                </a:ext>
              </a:extLst>
            </p:cNvPr>
            <p:cNvSpPr txBox="1">
              <a:spLocks noChangeArrowheads="1"/>
            </p:cNvSpPr>
            <p:nvPr/>
          </p:nvSpPr>
          <p:spPr bwMode="auto">
            <a:xfrm rot="1845105">
              <a:off x="4519607" y="4273566"/>
              <a:ext cx="1050938" cy="145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Tekton"/>
                </a:rPr>
                <a:t>31</a:t>
              </a:r>
            </a:p>
          </p:txBody>
        </p:sp>
        <p:sp>
          <p:nvSpPr>
            <p:cNvPr id="154658" name="Text Box 38">
              <a:extLst>
                <a:ext uri="{FF2B5EF4-FFF2-40B4-BE49-F238E27FC236}">
                  <a16:creationId xmlns:a16="http://schemas.microsoft.com/office/drawing/2014/main" id="{67244A2D-B82E-4FEC-A6B1-3140E79A9D84}"/>
                </a:ext>
              </a:extLst>
            </p:cNvPr>
            <p:cNvSpPr txBox="1">
              <a:spLocks noChangeArrowheads="1"/>
            </p:cNvSpPr>
            <p:nvPr/>
          </p:nvSpPr>
          <p:spPr bwMode="auto">
            <a:xfrm rot="3410979">
              <a:off x="3167892" y="2648214"/>
              <a:ext cx="1601171" cy="130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54659" name="Text Box 39">
              <a:extLst>
                <a:ext uri="{FF2B5EF4-FFF2-40B4-BE49-F238E27FC236}">
                  <a16:creationId xmlns:a16="http://schemas.microsoft.com/office/drawing/2014/main" id="{3919378F-2545-49B3-976D-D48E3975A05B}"/>
                </a:ext>
              </a:extLst>
            </p:cNvPr>
            <p:cNvSpPr txBox="1">
              <a:spLocks noChangeArrowheads="1"/>
            </p:cNvSpPr>
            <p:nvPr/>
          </p:nvSpPr>
          <p:spPr bwMode="auto">
            <a:xfrm rot="9455826">
              <a:off x="5327413" y="46989"/>
              <a:ext cx="883124" cy="118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33</a:t>
              </a:r>
            </a:p>
          </p:txBody>
        </p:sp>
        <p:sp>
          <p:nvSpPr>
            <p:cNvPr id="154660" name="Text Box 40">
              <a:extLst>
                <a:ext uri="{FF2B5EF4-FFF2-40B4-BE49-F238E27FC236}">
                  <a16:creationId xmlns:a16="http://schemas.microsoft.com/office/drawing/2014/main" id="{1DD20154-478C-4965-BB14-85ED9E1F0008}"/>
                </a:ext>
              </a:extLst>
            </p:cNvPr>
            <p:cNvSpPr txBox="1">
              <a:spLocks noChangeArrowheads="1"/>
            </p:cNvSpPr>
            <p:nvPr/>
          </p:nvSpPr>
          <p:spPr bwMode="auto">
            <a:xfrm rot="4813092">
              <a:off x="6991830" y="4552966"/>
              <a:ext cx="932490" cy="704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34</a:t>
              </a:r>
            </a:p>
          </p:txBody>
        </p:sp>
        <p:sp>
          <p:nvSpPr>
            <p:cNvPr id="154661" name="Text Box 41">
              <a:extLst>
                <a:ext uri="{FF2B5EF4-FFF2-40B4-BE49-F238E27FC236}">
                  <a16:creationId xmlns:a16="http://schemas.microsoft.com/office/drawing/2014/main" id="{F22F0CBE-8412-426E-AA67-00B09608E0E9}"/>
                </a:ext>
              </a:extLst>
            </p:cNvPr>
            <p:cNvSpPr txBox="1">
              <a:spLocks noChangeArrowheads="1"/>
            </p:cNvSpPr>
            <p:nvPr/>
          </p:nvSpPr>
          <p:spPr bwMode="auto">
            <a:xfrm rot="16569237">
              <a:off x="7496344" y="3021248"/>
              <a:ext cx="598149"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35</a:t>
              </a:r>
            </a:p>
          </p:txBody>
        </p:sp>
        <p:sp>
          <p:nvSpPr>
            <p:cNvPr id="154662" name="Text Box 42">
              <a:extLst>
                <a:ext uri="{FF2B5EF4-FFF2-40B4-BE49-F238E27FC236}">
                  <a16:creationId xmlns:a16="http://schemas.microsoft.com/office/drawing/2014/main" id="{7C8E459A-DB8C-41F9-923E-CA66898257D2}"/>
                </a:ext>
              </a:extLst>
            </p:cNvPr>
            <p:cNvSpPr txBox="1">
              <a:spLocks noChangeArrowheads="1"/>
            </p:cNvSpPr>
            <p:nvPr/>
          </p:nvSpPr>
          <p:spPr bwMode="auto">
            <a:xfrm rot="5296258">
              <a:off x="7842439" y="1183614"/>
              <a:ext cx="1156910" cy="9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36</a:t>
              </a:r>
            </a:p>
          </p:txBody>
        </p:sp>
        <p:sp>
          <p:nvSpPr>
            <p:cNvPr id="154663" name="Text Box 43">
              <a:extLst>
                <a:ext uri="{FF2B5EF4-FFF2-40B4-BE49-F238E27FC236}">
                  <a16:creationId xmlns:a16="http://schemas.microsoft.com/office/drawing/2014/main" id="{553FECEA-4378-480C-9DF0-F60ABAAFF634}"/>
                </a:ext>
              </a:extLst>
            </p:cNvPr>
            <p:cNvSpPr txBox="1">
              <a:spLocks noChangeArrowheads="1"/>
            </p:cNvSpPr>
            <p:nvPr/>
          </p:nvSpPr>
          <p:spPr bwMode="auto">
            <a:xfrm rot="3804640">
              <a:off x="1655989" y="5895540"/>
              <a:ext cx="1079050"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37</a:t>
              </a:r>
            </a:p>
          </p:txBody>
        </p:sp>
        <p:sp>
          <p:nvSpPr>
            <p:cNvPr id="154664" name="Text Box 44">
              <a:extLst>
                <a:ext uri="{FF2B5EF4-FFF2-40B4-BE49-F238E27FC236}">
                  <a16:creationId xmlns:a16="http://schemas.microsoft.com/office/drawing/2014/main" id="{B3535B97-5B0E-4288-8CF1-E654E36647E0}"/>
                </a:ext>
              </a:extLst>
            </p:cNvPr>
            <p:cNvSpPr txBox="1">
              <a:spLocks noChangeArrowheads="1"/>
            </p:cNvSpPr>
            <p:nvPr/>
          </p:nvSpPr>
          <p:spPr bwMode="auto">
            <a:xfrm rot="2046325">
              <a:off x="213936" y="3873940"/>
              <a:ext cx="540503" cy="65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38</a:t>
              </a:r>
            </a:p>
          </p:txBody>
        </p:sp>
        <p:sp>
          <p:nvSpPr>
            <p:cNvPr id="154665" name="Text Box 45">
              <a:extLst>
                <a:ext uri="{FF2B5EF4-FFF2-40B4-BE49-F238E27FC236}">
                  <a16:creationId xmlns:a16="http://schemas.microsoft.com/office/drawing/2014/main" id="{5E2C16AE-0437-4865-9F9A-4F2E13DFA584}"/>
                </a:ext>
              </a:extLst>
            </p:cNvPr>
            <p:cNvSpPr txBox="1">
              <a:spLocks noChangeArrowheads="1"/>
            </p:cNvSpPr>
            <p:nvPr/>
          </p:nvSpPr>
          <p:spPr bwMode="auto">
            <a:xfrm rot="9035599">
              <a:off x="192763" y="1619860"/>
              <a:ext cx="655876" cy="83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39</a:t>
              </a:r>
            </a:p>
          </p:txBody>
        </p:sp>
        <p:sp>
          <p:nvSpPr>
            <p:cNvPr id="154666" name="Text Box 46">
              <a:extLst>
                <a:ext uri="{FF2B5EF4-FFF2-40B4-BE49-F238E27FC236}">
                  <a16:creationId xmlns:a16="http://schemas.microsoft.com/office/drawing/2014/main" id="{96CFB574-2DA2-4D4B-963A-213A98D39461}"/>
                </a:ext>
              </a:extLst>
            </p:cNvPr>
            <p:cNvSpPr txBox="1">
              <a:spLocks noChangeArrowheads="1"/>
            </p:cNvSpPr>
            <p:nvPr/>
          </p:nvSpPr>
          <p:spPr bwMode="auto">
            <a:xfrm rot="21196435">
              <a:off x="4459351" y="2623296"/>
              <a:ext cx="1222250" cy="1714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41</a:t>
              </a:r>
            </a:p>
          </p:txBody>
        </p:sp>
        <p:sp>
          <p:nvSpPr>
            <p:cNvPr id="154667" name="Text Box 47">
              <a:extLst>
                <a:ext uri="{FF2B5EF4-FFF2-40B4-BE49-F238E27FC236}">
                  <a16:creationId xmlns:a16="http://schemas.microsoft.com/office/drawing/2014/main" id="{5189989F-8230-4697-9F51-746BA5AD2266}"/>
                </a:ext>
              </a:extLst>
            </p:cNvPr>
            <p:cNvSpPr txBox="1">
              <a:spLocks noChangeArrowheads="1"/>
            </p:cNvSpPr>
            <p:nvPr/>
          </p:nvSpPr>
          <p:spPr bwMode="auto">
            <a:xfrm rot="2110724">
              <a:off x="3117850" y="1280890"/>
              <a:ext cx="8747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b="1" i="1">
                  <a:latin typeface="Tekton"/>
                </a:rPr>
                <a:t>42</a:t>
              </a:r>
            </a:p>
          </p:txBody>
        </p:sp>
        <p:sp>
          <p:nvSpPr>
            <p:cNvPr id="154668" name="Text Box 48">
              <a:extLst>
                <a:ext uri="{FF2B5EF4-FFF2-40B4-BE49-F238E27FC236}">
                  <a16:creationId xmlns:a16="http://schemas.microsoft.com/office/drawing/2014/main" id="{98AF036F-4F7D-47F9-A3D1-3D0FB26B1D16}"/>
                </a:ext>
              </a:extLst>
            </p:cNvPr>
            <p:cNvSpPr txBox="1">
              <a:spLocks noChangeArrowheads="1"/>
            </p:cNvSpPr>
            <p:nvPr/>
          </p:nvSpPr>
          <p:spPr bwMode="auto">
            <a:xfrm rot="2244911">
              <a:off x="6746459" y="5617839"/>
              <a:ext cx="921581"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Franklin Gothic Demi" panose="020B0703020102020204" pitchFamily="34" charset="0"/>
                </a:rPr>
                <a:t>43</a:t>
              </a:r>
            </a:p>
          </p:txBody>
        </p:sp>
        <p:sp>
          <p:nvSpPr>
            <p:cNvPr id="154669" name="Text Box 49">
              <a:extLst>
                <a:ext uri="{FF2B5EF4-FFF2-40B4-BE49-F238E27FC236}">
                  <a16:creationId xmlns:a16="http://schemas.microsoft.com/office/drawing/2014/main" id="{A17BC644-625E-45D7-8AED-7DDA49ED7E77}"/>
                </a:ext>
              </a:extLst>
            </p:cNvPr>
            <p:cNvSpPr txBox="1">
              <a:spLocks noChangeArrowheads="1"/>
            </p:cNvSpPr>
            <p:nvPr/>
          </p:nvSpPr>
          <p:spPr bwMode="auto">
            <a:xfrm rot="1606631">
              <a:off x="6908245" y="2942587"/>
              <a:ext cx="578961" cy="118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Onyx" panose="04050602080702020203" pitchFamily="82" charset="0"/>
                </a:rPr>
                <a:t>44</a:t>
              </a:r>
            </a:p>
          </p:txBody>
        </p:sp>
        <p:sp>
          <p:nvSpPr>
            <p:cNvPr id="154670" name="Text Box 50">
              <a:extLst>
                <a:ext uri="{FF2B5EF4-FFF2-40B4-BE49-F238E27FC236}">
                  <a16:creationId xmlns:a16="http://schemas.microsoft.com/office/drawing/2014/main" id="{98774D27-ADC9-4C77-A951-18A13B301F85}"/>
                </a:ext>
              </a:extLst>
            </p:cNvPr>
            <p:cNvSpPr txBox="1">
              <a:spLocks noChangeArrowheads="1"/>
            </p:cNvSpPr>
            <p:nvPr/>
          </p:nvSpPr>
          <p:spPr bwMode="auto">
            <a:xfrm rot="19947469">
              <a:off x="6363605" y="-16200"/>
              <a:ext cx="823690"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45</a:t>
              </a:r>
            </a:p>
          </p:txBody>
        </p:sp>
        <p:sp>
          <p:nvSpPr>
            <p:cNvPr id="154671" name="Text Box 51">
              <a:extLst>
                <a:ext uri="{FF2B5EF4-FFF2-40B4-BE49-F238E27FC236}">
                  <a16:creationId xmlns:a16="http://schemas.microsoft.com/office/drawing/2014/main" id="{86B3D5D8-8704-4FF9-A9D0-545216907C75}"/>
                </a:ext>
              </a:extLst>
            </p:cNvPr>
            <p:cNvSpPr txBox="1">
              <a:spLocks noChangeArrowheads="1"/>
            </p:cNvSpPr>
            <p:nvPr/>
          </p:nvSpPr>
          <p:spPr bwMode="auto">
            <a:xfrm rot="8213527">
              <a:off x="279024" y="6071040"/>
              <a:ext cx="540503" cy="65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46</a:t>
              </a:r>
            </a:p>
          </p:txBody>
        </p:sp>
        <p:sp>
          <p:nvSpPr>
            <p:cNvPr id="154672" name="Text Box 52">
              <a:extLst>
                <a:ext uri="{FF2B5EF4-FFF2-40B4-BE49-F238E27FC236}">
                  <a16:creationId xmlns:a16="http://schemas.microsoft.com/office/drawing/2014/main" id="{279BCE99-26DC-4F73-B628-AC565869F32D}"/>
                </a:ext>
              </a:extLst>
            </p:cNvPr>
            <p:cNvSpPr txBox="1">
              <a:spLocks noChangeArrowheads="1"/>
            </p:cNvSpPr>
            <p:nvPr/>
          </p:nvSpPr>
          <p:spPr bwMode="auto">
            <a:xfrm>
              <a:off x="838200" y="3477296"/>
              <a:ext cx="1026465" cy="131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ahoma" panose="020B0604030504040204" pitchFamily="34" charset="0"/>
                </a:rPr>
                <a:t>47</a:t>
              </a:r>
            </a:p>
          </p:txBody>
        </p:sp>
        <p:sp>
          <p:nvSpPr>
            <p:cNvPr id="154673" name="Text Box 53">
              <a:extLst>
                <a:ext uri="{FF2B5EF4-FFF2-40B4-BE49-F238E27FC236}">
                  <a16:creationId xmlns:a16="http://schemas.microsoft.com/office/drawing/2014/main" id="{4FADD708-6BE9-49F6-8987-25CD7194FAC3}"/>
                </a:ext>
              </a:extLst>
            </p:cNvPr>
            <p:cNvSpPr txBox="1">
              <a:spLocks noChangeArrowheads="1"/>
            </p:cNvSpPr>
            <p:nvPr/>
          </p:nvSpPr>
          <p:spPr bwMode="auto">
            <a:xfrm rot="2922880">
              <a:off x="1219553" y="112502"/>
              <a:ext cx="1005770"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48</a:t>
              </a:r>
            </a:p>
          </p:txBody>
        </p:sp>
        <p:sp>
          <p:nvSpPr>
            <p:cNvPr id="154674" name="Text Box 54">
              <a:extLst>
                <a:ext uri="{FF2B5EF4-FFF2-40B4-BE49-F238E27FC236}">
                  <a16:creationId xmlns:a16="http://schemas.microsoft.com/office/drawing/2014/main" id="{CF7ECFFE-96F8-420B-8B46-D299FE8A7005}"/>
                </a:ext>
              </a:extLst>
            </p:cNvPr>
            <p:cNvSpPr txBox="1">
              <a:spLocks noChangeArrowheads="1"/>
            </p:cNvSpPr>
            <p:nvPr/>
          </p:nvSpPr>
          <p:spPr bwMode="auto">
            <a:xfrm rot="12797947">
              <a:off x="3179081" y="4403400"/>
              <a:ext cx="823690"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49</a:t>
              </a:r>
              <a:endParaRPr lang="en-US" altLang="en-US">
                <a:latin typeface="Tekton"/>
              </a:endParaRPr>
            </a:p>
          </p:txBody>
        </p:sp>
        <p:sp>
          <p:nvSpPr>
            <p:cNvPr id="154675" name="Text Box 57">
              <a:extLst>
                <a:ext uri="{FF2B5EF4-FFF2-40B4-BE49-F238E27FC236}">
                  <a16:creationId xmlns:a16="http://schemas.microsoft.com/office/drawing/2014/main" id="{1386B89A-26D1-4593-A46D-1798219BFF80}"/>
                </a:ext>
              </a:extLst>
            </p:cNvPr>
            <p:cNvSpPr txBox="1">
              <a:spLocks noChangeArrowheads="1"/>
            </p:cNvSpPr>
            <p:nvPr/>
          </p:nvSpPr>
          <p:spPr bwMode="auto">
            <a:xfrm>
              <a:off x="4022725" y="4765676"/>
              <a:ext cx="540503" cy="65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40</a:t>
              </a:r>
            </a:p>
          </p:txBody>
        </p:sp>
        <p:sp>
          <p:nvSpPr>
            <p:cNvPr id="8250" name="Text Box 58">
              <a:extLst>
                <a:ext uri="{FF2B5EF4-FFF2-40B4-BE49-F238E27FC236}">
                  <a16:creationId xmlns:a16="http://schemas.microsoft.com/office/drawing/2014/main" id="{671E502B-FB88-49EA-8858-2C1152C70C87}"/>
                </a:ext>
              </a:extLst>
            </p:cNvPr>
            <p:cNvSpPr txBox="1">
              <a:spLocks noChangeArrowheads="1"/>
            </p:cNvSpPr>
            <p:nvPr/>
          </p:nvSpPr>
          <p:spPr bwMode="auto">
            <a:xfrm rot="2715581">
              <a:off x="6666438" y="838669"/>
              <a:ext cx="1079050" cy="771947"/>
            </a:xfrm>
            <a:prstGeom prst="rect">
              <a:avLst/>
            </a:prstGeom>
            <a:noFill/>
            <a:ln w="9525">
              <a:noFill/>
              <a:miter lim="800000"/>
              <a:headEnd/>
              <a:tailEnd/>
            </a:ln>
            <a:effectLst/>
          </p:spPr>
          <p:txBody>
            <a:bodyPr wrap="none">
              <a:spAutoFit/>
            </a:bodyPr>
            <a:lstStyle/>
            <a:p>
              <a:pPr eaLnBrk="1" hangingPunct="1">
                <a:defRPr/>
              </a:pPr>
              <a:r>
                <a:rPr lang="en-US" sz="4000" i="1" dirty="0">
                  <a:effectLst>
                    <a:outerShdw blurRad="38100" dist="38100" dir="2700000" algn="tl">
                      <a:srgbClr val="C0C0C0"/>
                    </a:outerShdw>
                  </a:effectLst>
                  <a:latin typeface="Arial" charset="0"/>
                </a:rPr>
                <a:t>18</a:t>
              </a:r>
              <a:endParaRPr lang="en-US" sz="4800" dirty="0">
                <a:latin typeface="Paisley ICG 01 Alt" pitchFamily="2" charset="0"/>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2">
            <a:extLst>
              <a:ext uri="{FF2B5EF4-FFF2-40B4-BE49-F238E27FC236}">
                <a16:creationId xmlns:a16="http://schemas.microsoft.com/office/drawing/2014/main" id="{CEDA5AF2-1392-43E1-94E8-BABEFC2D4CFC}"/>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56675" name="Content Placeholder 3">
            <a:extLst>
              <a:ext uri="{FF2B5EF4-FFF2-40B4-BE49-F238E27FC236}">
                <a16:creationId xmlns:a16="http://schemas.microsoft.com/office/drawing/2014/main" id="{D21A906E-8C52-48A0-8774-256A52A20153}"/>
              </a:ext>
            </a:extLst>
          </p:cNvPr>
          <p:cNvSpPr>
            <a:spLocks noGrp="1"/>
          </p:cNvSpPr>
          <p:nvPr>
            <p:ph idx="1"/>
          </p:nvPr>
        </p:nvSpPr>
        <p:spPr/>
        <p:txBody>
          <a:bodyPr/>
          <a:lstStyle/>
          <a:p>
            <a:pPr eaLnBrk="1" hangingPunct="1"/>
            <a:r>
              <a:rPr lang="en-US" altLang="en-US" sz="2000"/>
              <a:t>Getting better all the time</a:t>
            </a:r>
          </a:p>
          <a:p>
            <a:pPr eaLnBrk="1" hangingPunct="1"/>
            <a:endParaRPr lang="en-US" altLang="en-US" sz="2000"/>
          </a:p>
          <a:p>
            <a:pPr eaLnBrk="1" hangingPunct="1"/>
            <a:r>
              <a:rPr lang="en-US" altLang="en-US" sz="2000"/>
              <a:t>Who got the highest number?</a:t>
            </a:r>
          </a:p>
          <a:p>
            <a:pPr eaLnBrk="1" hangingPunct="1"/>
            <a:endParaRPr lang="en-US" altLang="en-US" sz="2000"/>
          </a:p>
          <a:p>
            <a:pPr eaLnBrk="1" hangingPunct="1"/>
            <a:r>
              <a:rPr lang="en-US" altLang="en-US" sz="2000"/>
              <a:t>Was it a little easier this time?</a:t>
            </a:r>
          </a:p>
          <a:p>
            <a:pPr eaLnBrk="1" hangingPunct="1"/>
            <a:endParaRPr lang="en-US" alt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3">
            <a:extLst>
              <a:ext uri="{FF2B5EF4-FFF2-40B4-BE49-F238E27FC236}">
                <a16:creationId xmlns:a16="http://schemas.microsoft.com/office/drawing/2014/main" id="{DBD9E833-0D39-4F39-A303-0421E45CAB3F}"/>
              </a:ext>
            </a:extLst>
          </p:cNvPr>
          <p:cNvSpPr>
            <a:spLocks noGrp="1"/>
          </p:cNvSpPr>
          <p:nvPr>
            <p:ph type="title"/>
          </p:nvPr>
        </p:nvSpPr>
        <p:spPr>
          <a:xfrm>
            <a:off x="1981200" y="427038"/>
            <a:ext cx="7239000" cy="792162"/>
          </a:xfrm>
        </p:spPr>
        <p:txBody>
          <a:bodyPr/>
          <a:lstStyle/>
          <a:p>
            <a:pPr eaLnBrk="1" hangingPunct="1"/>
            <a:r>
              <a:rPr lang="en-US" altLang="en-US"/>
              <a:t>Round 5</a:t>
            </a:r>
          </a:p>
        </p:txBody>
      </p:sp>
      <p:sp>
        <p:nvSpPr>
          <p:cNvPr id="5" name="Content Placeholder 4">
            <a:extLst>
              <a:ext uri="{FF2B5EF4-FFF2-40B4-BE49-F238E27FC236}">
                <a16:creationId xmlns:a16="http://schemas.microsoft.com/office/drawing/2014/main" id="{94A130C6-8203-4001-9737-70C4FBC2B49C}"/>
              </a:ext>
            </a:extLst>
          </p:cNvPr>
          <p:cNvSpPr>
            <a:spLocks noGrp="1"/>
          </p:cNvSpPr>
          <p:nvPr>
            <p:ph idx="1"/>
          </p:nvPr>
        </p:nvSpPr>
        <p:spPr>
          <a:xfrm>
            <a:off x="1981200" y="1600201"/>
            <a:ext cx="7239000" cy="4678363"/>
          </a:xfrm>
        </p:spPr>
        <p:txBody>
          <a:bodyPr/>
          <a:lstStyle/>
          <a:p>
            <a:pPr marL="173038" indent="-173038" eaLnBrk="1" hangingPunct="1"/>
            <a:r>
              <a:rPr lang="en-US" altLang="en-US" sz="2000" dirty="0"/>
              <a:t>The process has again been improved and we will now implement the fourth “S” – “Standardize”.</a:t>
            </a:r>
          </a:p>
          <a:p>
            <a:pPr marL="173038" indent="-173038" eaLnBrk="1" hangingPunct="1"/>
            <a:r>
              <a:rPr lang="en-US" altLang="en-US" sz="2000" dirty="0"/>
              <a:t>Since we are working with numbers 1 to 49 in order, it seems logical to organize them in a way that makes doing the work as easy as possible.</a:t>
            </a:r>
          </a:p>
          <a:p>
            <a:pPr marL="173038" indent="-173038" eaLnBrk="1" hangingPunct="1"/>
            <a:r>
              <a:rPr lang="en-US" altLang="en-US" sz="2000" dirty="0"/>
              <a:t>This should ensure that everyone is able to complete the task in the most efficient manner possible.</a:t>
            </a:r>
          </a:p>
          <a:p>
            <a:pPr marL="173038" indent="-173038" eaLnBrk="1" hangingPunct="1"/>
            <a:endParaRPr lang="en-US" altLang="en-US" sz="2000" dirty="0"/>
          </a:p>
          <a:p>
            <a:pPr marL="173038" indent="-173038" eaLnBrk="1" hangingPunct="1"/>
            <a:r>
              <a:rPr lang="en-US" altLang="en-US" sz="2000" dirty="0"/>
              <a:t>One more time, cross out numbers 1 to 49 in order during the 20 second shift.</a:t>
            </a:r>
          </a:p>
          <a:p>
            <a:pPr marL="173038" indent="-173038" eaLnBrk="1" hangingPunct="1"/>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Group 67">
            <a:extLst>
              <a:ext uri="{FF2B5EF4-FFF2-40B4-BE49-F238E27FC236}">
                <a16:creationId xmlns:a16="http://schemas.microsoft.com/office/drawing/2014/main" id="{25845536-8E4F-48B1-BF3C-1F9A024CF40D}"/>
              </a:ext>
            </a:extLst>
          </p:cNvPr>
          <p:cNvGrpSpPr>
            <a:grpSpLocks/>
          </p:cNvGrpSpPr>
          <p:nvPr/>
        </p:nvGrpSpPr>
        <p:grpSpPr bwMode="auto">
          <a:xfrm>
            <a:off x="1704954" y="1444625"/>
            <a:ext cx="8819063" cy="4577646"/>
            <a:chOff x="180953" y="1444937"/>
            <a:chExt cx="8819063" cy="4577646"/>
          </a:xfrm>
        </p:grpSpPr>
        <p:sp>
          <p:nvSpPr>
            <p:cNvPr id="160771" name="Text Box 7">
              <a:extLst>
                <a:ext uri="{FF2B5EF4-FFF2-40B4-BE49-F238E27FC236}">
                  <a16:creationId xmlns:a16="http://schemas.microsoft.com/office/drawing/2014/main" id="{11CEA906-05F4-4293-BDE7-D87277ECAACB}"/>
                </a:ext>
              </a:extLst>
            </p:cNvPr>
            <p:cNvSpPr txBox="1">
              <a:spLocks noChangeArrowheads="1"/>
            </p:cNvSpPr>
            <p:nvPr/>
          </p:nvSpPr>
          <p:spPr bwMode="auto">
            <a:xfrm rot="18071">
              <a:off x="606550" y="1763638"/>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1</a:t>
              </a:r>
            </a:p>
          </p:txBody>
        </p:sp>
        <p:sp>
          <p:nvSpPr>
            <p:cNvPr id="160772" name="Text Box 8">
              <a:extLst>
                <a:ext uri="{FF2B5EF4-FFF2-40B4-BE49-F238E27FC236}">
                  <a16:creationId xmlns:a16="http://schemas.microsoft.com/office/drawing/2014/main" id="{2C1BA51D-FC06-46EA-BD22-8E33CB2D0FE4}"/>
                </a:ext>
              </a:extLst>
            </p:cNvPr>
            <p:cNvSpPr txBox="1">
              <a:spLocks noChangeArrowheads="1"/>
            </p:cNvSpPr>
            <p:nvPr/>
          </p:nvSpPr>
          <p:spPr bwMode="auto">
            <a:xfrm rot="34243">
              <a:off x="1546175" y="1517417"/>
              <a:ext cx="470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a:t>
              </a:r>
            </a:p>
          </p:txBody>
        </p:sp>
        <p:sp>
          <p:nvSpPr>
            <p:cNvPr id="160773" name="Text Box 9">
              <a:extLst>
                <a:ext uri="{FF2B5EF4-FFF2-40B4-BE49-F238E27FC236}">
                  <a16:creationId xmlns:a16="http://schemas.microsoft.com/office/drawing/2014/main" id="{B3E80E17-2F94-48D0-BA7D-587D1A2AB53E}"/>
                </a:ext>
              </a:extLst>
            </p:cNvPr>
            <p:cNvSpPr txBox="1">
              <a:spLocks noChangeArrowheads="1"/>
            </p:cNvSpPr>
            <p:nvPr/>
          </p:nvSpPr>
          <p:spPr bwMode="auto">
            <a:xfrm rot="5786">
              <a:off x="2597119" y="17182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a:t>
              </a:r>
            </a:p>
          </p:txBody>
        </p:sp>
        <p:sp>
          <p:nvSpPr>
            <p:cNvPr id="160774" name="Text Box 10">
              <a:extLst>
                <a:ext uri="{FF2B5EF4-FFF2-40B4-BE49-F238E27FC236}">
                  <a16:creationId xmlns:a16="http://schemas.microsoft.com/office/drawing/2014/main" id="{B2880177-6327-4A54-A8F4-E15166D9AF86}"/>
                </a:ext>
              </a:extLst>
            </p:cNvPr>
            <p:cNvSpPr txBox="1">
              <a:spLocks noChangeArrowheads="1"/>
            </p:cNvSpPr>
            <p:nvPr/>
          </p:nvSpPr>
          <p:spPr bwMode="auto">
            <a:xfrm rot="57688">
              <a:off x="3197423" y="1580559"/>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a:t>
              </a:r>
            </a:p>
          </p:txBody>
        </p:sp>
        <p:sp>
          <p:nvSpPr>
            <p:cNvPr id="160775" name="Text Box 11">
              <a:extLst>
                <a:ext uri="{FF2B5EF4-FFF2-40B4-BE49-F238E27FC236}">
                  <a16:creationId xmlns:a16="http://schemas.microsoft.com/office/drawing/2014/main" id="{704FE5E4-3DC0-488F-AE18-49F583CBAAA3}"/>
                </a:ext>
              </a:extLst>
            </p:cNvPr>
            <p:cNvSpPr txBox="1">
              <a:spLocks noChangeArrowheads="1"/>
            </p:cNvSpPr>
            <p:nvPr/>
          </p:nvSpPr>
          <p:spPr bwMode="auto">
            <a:xfrm rot="19330">
              <a:off x="4016344" y="17182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5</a:t>
              </a:r>
            </a:p>
          </p:txBody>
        </p:sp>
        <p:sp>
          <p:nvSpPr>
            <p:cNvPr id="160776" name="Text Box 12">
              <a:extLst>
                <a:ext uri="{FF2B5EF4-FFF2-40B4-BE49-F238E27FC236}">
                  <a16:creationId xmlns:a16="http://schemas.microsoft.com/office/drawing/2014/main" id="{44BB8EEA-DFD1-460D-96B8-6804239D1758}"/>
                </a:ext>
              </a:extLst>
            </p:cNvPr>
            <p:cNvSpPr txBox="1">
              <a:spLocks noChangeArrowheads="1"/>
            </p:cNvSpPr>
            <p:nvPr/>
          </p:nvSpPr>
          <p:spPr bwMode="auto">
            <a:xfrm rot="21109">
              <a:off x="4859121" y="1671305"/>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Albertus"/>
                </a:rPr>
                <a:t>6</a:t>
              </a:r>
            </a:p>
          </p:txBody>
        </p:sp>
        <p:sp>
          <p:nvSpPr>
            <p:cNvPr id="160777" name="Text Box 13">
              <a:extLst>
                <a:ext uri="{FF2B5EF4-FFF2-40B4-BE49-F238E27FC236}">
                  <a16:creationId xmlns:a16="http://schemas.microsoft.com/office/drawing/2014/main" id="{D946ED9D-220B-4242-BD18-E9B896259B00}"/>
                </a:ext>
              </a:extLst>
            </p:cNvPr>
            <p:cNvSpPr txBox="1">
              <a:spLocks noChangeArrowheads="1"/>
            </p:cNvSpPr>
            <p:nvPr/>
          </p:nvSpPr>
          <p:spPr bwMode="auto">
            <a:xfrm rot="48044">
              <a:off x="5792788" y="1613212"/>
              <a:ext cx="4286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7</a:t>
              </a:r>
            </a:p>
          </p:txBody>
        </p:sp>
        <p:sp>
          <p:nvSpPr>
            <p:cNvPr id="160778" name="Text Box 14">
              <a:extLst>
                <a:ext uri="{FF2B5EF4-FFF2-40B4-BE49-F238E27FC236}">
                  <a16:creationId xmlns:a16="http://schemas.microsoft.com/office/drawing/2014/main" id="{D97E442B-D94C-49DC-A544-54AF0922F428}"/>
                </a:ext>
              </a:extLst>
            </p:cNvPr>
            <p:cNvSpPr txBox="1">
              <a:spLocks noChangeArrowheads="1"/>
            </p:cNvSpPr>
            <p:nvPr/>
          </p:nvSpPr>
          <p:spPr bwMode="auto">
            <a:xfrm rot="10896">
              <a:off x="6672708" y="16413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Old English"/>
                </a:rPr>
                <a:t>8</a:t>
              </a:r>
            </a:p>
          </p:txBody>
        </p:sp>
        <p:sp>
          <p:nvSpPr>
            <p:cNvPr id="160779" name="Text Box 15">
              <a:extLst>
                <a:ext uri="{FF2B5EF4-FFF2-40B4-BE49-F238E27FC236}">
                  <a16:creationId xmlns:a16="http://schemas.microsoft.com/office/drawing/2014/main" id="{D168F3A0-7B38-4F96-9905-DB3E92F188D5}"/>
                </a:ext>
              </a:extLst>
            </p:cNvPr>
            <p:cNvSpPr txBox="1">
              <a:spLocks noChangeArrowheads="1"/>
            </p:cNvSpPr>
            <p:nvPr/>
          </p:nvSpPr>
          <p:spPr bwMode="auto">
            <a:xfrm rot="40852">
              <a:off x="7504082" y="17182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9</a:t>
              </a:r>
            </a:p>
          </p:txBody>
        </p:sp>
        <p:sp>
          <p:nvSpPr>
            <p:cNvPr id="160780" name="Text Box 16">
              <a:extLst>
                <a:ext uri="{FF2B5EF4-FFF2-40B4-BE49-F238E27FC236}">
                  <a16:creationId xmlns:a16="http://schemas.microsoft.com/office/drawing/2014/main" id="{ED408A40-0A12-4AB4-8278-77A116B92519}"/>
                </a:ext>
              </a:extLst>
            </p:cNvPr>
            <p:cNvSpPr txBox="1">
              <a:spLocks noChangeArrowheads="1"/>
            </p:cNvSpPr>
            <p:nvPr/>
          </p:nvSpPr>
          <p:spPr bwMode="auto">
            <a:xfrm>
              <a:off x="8234363" y="1581462"/>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10</a:t>
              </a:r>
            </a:p>
          </p:txBody>
        </p:sp>
        <p:sp>
          <p:nvSpPr>
            <p:cNvPr id="160781" name="Text Box 17">
              <a:extLst>
                <a:ext uri="{FF2B5EF4-FFF2-40B4-BE49-F238E27FC236}">
                  <a16:creationId xmlns:a16="http://schemas.microsoft.com/office/drawing/2014/main" id="{861779CC-1771-438E-959B-7E570DF980B9}"/>
                </a:ext>
              </a:extLst>
            </p:cNvPr>
            <p:cNvSpPr txBox="1">
              <a:spLocks noChangeArrowheads="1"/>
            </p:cNvSpPr>
            <p:nvPr/>
          </p:nvSpPr>
          <p:spPr bwMode="auto">
            <a:xfrm rot="19197">
              <a:off x="436563" y="2462525"/>
              <a:ext cx="609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11</a:t>
              </a:r>
            </a:p>
          </p:txBody>
        </p:sp>
        <p:sp>
          <p:nvSpPr>
            <p:cNvPr id="160782" name="Text Box 18">
              <a:extLst>
                <a:ext uri="{FF2B5EF4-FFF2-40B4-BE49-F238E27FC236}">
                  <a16:creationId xmlns:a16="http://schemas.microsoft.com/office/drawing/2014/main" id="{FBA4F760-893E-4FEF-B838-7196D9B29F7A}"/>
                </a:ext>
              </a:extLst>
            </p:cNvPr>
            <p:cNvSpPr txBox="1">
              <a:spLocks noChangeArrowheads="1"/>
            </p:cNvSpPr>
            <p:nvPr/>
          </p:nvSpPr>
          <p:spPr bwMode="auto">
            <a:xfrm rot="26672">
              <a:off x="1571823" y="25707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12</a:t>
              </a:r>
            </a:p>
          </p:txBody>
        </p:sp>
        <p:sp>
          <p:nvSpPr>
            <p:cNvPr id="160783" name="Text Box 19">
              <a:extLst>
                <a:ext uri="{FF2B5EF4-FFF2-40B4-BE49-F238E27FC236}">
                  <a16:creationId xmlns:a16="http://schemas.microsoft.com/office/drawing/2014/main" id="{18DCFD93-6645-47AB-BF04-B5A59C19371C}"/>
                </a:ext>
              </a:extLst>
            </p:cNvPr>
            <p:cNvSpPr txBox="1">
              <a:spLocks noChangeArrowheads="1"/>
            </p:cNvSpPr>
            <p:nvPr/>
          </p:nvSpPr>
          <p:spPr bwMode="auto">
            <a:xfrm>
              <a:off x="2554288" y="25863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i="1">
                  <a:latin typeface="Tekton"/>
                </a:rPr>
                <a:t>13</a:t>
              </a:r>
            </a:p>
          </p:txBody>
        </p:sp>
        <p:sp>
          <p:nvSpPr>
            <p:cNvPr id="160784" name="Text Box 20">
              <a:extLst>
                <a:ext uri="{FF2B5EF4-FFF2-40B4-BE49-F238E27FC236}">
                  <a16:creationId xmlns:a16="http://schemas.microsoft.com/office/drawing/2014/main" id="{A70146A1-15EF-4AAB-88BE-687037E061C3}"/>
                </a:ext>
              </a:extLst>
            </p:cNvPr>
            <p:cNvSpPr txBox="1">
              <a:spLocks noChangeArrowheads="1"/>
            </p:cNvSpPr>
            <p:nvPr/>
          </p:nvSpPr>
          <p:spPr bwMode="auto">
            <a:xfrm rot="12637">
              <a:off x="3184599" y="2556157"/>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Strider"/>
                </a:rPr>
                <a:t>14</a:t>
              </a:r>
            </a:p>
          </p:txBody>
        </p:sp>
        <p:sp>
          <p:nvSpPr>
            <p:cNvPr id="160785" name="Text Box 21">
              <a:extLst>
                <a:ext uri="{FF2B5EF4-FFF2-40B4-BE49-F238E27FC236}">
                  <a16:creationId xmlns:a16="http://schemas.microsoft.com/office/drawing/2014/main" id="{44534C31-41DA-4D4A-846E-15782C668B33}"/>
                </a:ext>
              </a:extLst>
            </p:cNvPr>
            <p:cNvSpPr txBox="1">
              <a:spLocks noChangeArrowheads="1"/>
            </p:cNvSpPr>
            <p:nvPr/>
          </p:nvSpPr>
          <p:spPr bwMode="auto">
            <a:xfrm rot="2509">
              <a:off x="3815168" y="2402269"/>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15</a:t>
              </a:r>
            </a:p>
          </p:txBody>
        </p:sp>
        <p:sp>
          <p:nvSpPr>
            <p:cNvPr id="160786" name="Text Box 22">
              <a:extLst>
                <a:ext uri="{FF2B5EF4-FFF2-40B4-BE49-F238E27FC236}">
                  <a16:creationId xmlns:a16="http://schemas.microsoft.com/office/drawing/2014/main" id="{9FAF085D-CE3B-4727-BE1A-F4F576F39D3D}"/>
                </a:ext>
              </a:extLst>
            </p:cNvPr>
            <p:cNvSpPr txBox="1">
              <a:spLocks noChangeArrowheads="1"/>
            </p:cNvSpPr>
            <p:nvPr/>
          </p:nvSpPr>
          <p:spPr bwMode="auto">
            <a:xfrm rot="8454">
              <a:off x="4483100" y="2206937"/>
              <a:ext cx="10922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Rockwell" panose="02060603020205020403" pitchFamily="18" charset="0"/>
                </a:rPr>
                <a:t>16</a:t>
              </a:r>
            </a:p>
          </p:txBody>
        </p:sp>
        <p:sp>
          <p:nvSpPr>
            <p:cNvPr id="160787" name="Text Box 23">
              <a:extLst>
                <a:ext uri="{FF2B5EF4-FFF2-40B4-BE49-F238E27FC236}">
                  <a16:creationId xmlns:a16="http://schemas.microsoft.com/office/drawing/2014/main" id="{C0AEB6F8-3E5C-4927-B4A5-B2553E39D28B}"/>
                </a:ext>
              </a:extLst>
            </p:cNvPr>
            <p:cNvSpPr txBox="1">
              <a:spLocks noChangeArrowheads="1"/>
            </p:cNvSpPr>
            <p:nvPr/>
          </p:nvSpPr>
          <p:spPr bwMode="auto">
            <a:xfrm rot="52250">
              <a:off x="5655080" y="2402269"/>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17</a:t>
              </a:r>
            </a:p>
          </p:txBody>
        </p:sp>
        <p:sp>
          <p:nvSpPr>
            <p:cNvPr id="160788" name="Text Box 25">
              <a:extLst>
                <a:ext uri="{FF2B5EF4-FFF2-40B4-BE49-F238E27FC236}">
                  <a16:creationId xmlns:a16="http://schemas.microsoft.com/office/drawing/2014/main" id="{FAE94F29-DD99-4979-9890-042CAF07AD6D}"/>
                </a:ext>
              </a:extLst>
            </p:cNvPr>
            <p:cNvSpPr txBox="1">
              <a:spLocks noChangeArrowheads="1"/>
            </p:cNvSpPr>
            <p:nvPr/>
          </p:nvSpPr>
          <p:spPr bwMode="auto">
            <a:xfrm rot="22734">
              <a:off x="7354201" y="2463031"/>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19</a:t>
              </a:r>
            </a:p>
          </p:txBody>
        </p:sp>
        <p:sp>
          <p:nvSpPr>
            <p:cNvPr id="160789" name="Text Box 26">
              <a:extLst>
                <a:ext uri="{FF2B5EF4-FFF2-40B4-BE49-F238E27FC236}">
                  <a16:creationId xmlns:a16="http://schemas.microsoft.com/office/drawing/2014/main" id="{C7E98F8A-DB50-4B44-A277-828E42A8B923}"/>
                </a:ext>
              </a:extLst>
            </p:cNvPr>
            <p:cNvSpPr txBox="1">
              <a:spLocks noChangeArrowheads="1"/>
            </p:cNvSpPr>
            <p:nvPr/>
          </p:nvSpPr>
          <p:spPr bwMode="auto">
            <a:xfrm rot="39431">
              <a:off x="8113235" y="2294547"/>
              <a:ext cx="8867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20</a:t>
              </a:r>
            </a:p>
          </p:txBody>
        </p:sp>
        <p:sp>
          <p:nvSpPr>
            <p:cNvPr id="160790" name="Text Box 27">
              <a:extLst>
                <a:ext uri="{FF2B5EF4-FFF2-40B4-BE49-F238E27FC236}">
                  <a16:creationId xmlns:a16="http://schemas.microsoft.com/office/drawing/2014/main" id="{398B77B1-5ED8-424F-A712-63224B7E7034}"/>
                </a:ext>
              </a:extLst>
            </p:cNvPr>
            <p:cNvSpPr txBox="1">
              <a:spLocks noChangeArrowheads="1"/>
            </p:cNvSpPr>
            <p:nvPr/>
          </p:nvSpPr>
          <p:spPr bwMode="auto">
            <a:xfrm rot="56370">
              <a:off x="336444" y="3122558"/>
              <a:ext cx="8098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21</a:t>
              </a:r>
            </a:p>
          </p:txBody>
        </p:sp>
        <p:sp>
          <p:nvSpPr>
            <p:cNvPr id="160791" name="Text Box 28">
              <a:extLst>
                <a:ext uri="{FF2B5EF4-FFF2-40B4-BE49-F238E27FC236}">
                  <a16:creationId xmlns:a16="http://schemas.microsoft.com/office/drawing/2014/main" id="{27AC885C-A88F-47AE-B29D-78209CACBCD1}"/>
                </a:ext>
              </a:extLst>
            </p:cNvPr>
            <p:cNvSpPr txBox="1">
              <a:spLocks noChangeArrowheads="1"/>
            </p:cNvSpPr>
            <p:nvPr/>
          </p:nvSpPr>
          <p:spPr bwMode="auto">
            <a:xfrm rot="42008">
              <a:off x="1429155" y="3184906"/>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22</a:t>
              </a:r>
              <a:endParaRPr lang="en-US" altLang="en-US" sz="4800">
                <a:latin typeface="Tekton"/>
              </a:endParaRPr>
            </a:p>
          </p:txBody>
        </p:sp>
        <p:sp>
          <p:nvSpPr>
            <p:cNvPr id="160792" name="Text Box 29">
              <a:extLst>
                <a:ext uri="{FF2B5EF4-FFF2-40B4-BE49-F238E27FC236}">
                  <a16:creationId xmlns:a16="http://schemas.microsoft.com/office/drawing/2014/main" id="{F0C2C10E-055F-47CD-B2B8-D0DCD47D4499}"/>
                </a:ext>
              </a:extLst>
            </p:cNvPr>
            <p:cNvSpPr txBox="1">
              <a:spLocks noChangeArrowheads="1"/>
            </p:cNvSpPr>
            <p:nvPr/>
          </p:nvSpPr>
          <p:spPr bwMode="auto">
            <a:xfrm>
              <a:off x="2452688" y="3248337"/>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23</a:t>
              </a:r>
            </a:p>
          </p:txBody>
        </p:sp>
        <p:sp>
          <p:nvSpPr>
            <p:cNvPr id="160793" name="Text Box 30">
              <a:extLst>
                <a:ext uri="{FF2B5EF4-FFF2-40B4-BE49-F238E27FC236}">
                  <a16:creationId xmlns:a16="http://schemas.microsoft.com/office/drawing/2014/main" id="{9E81E199-5050-4206-B2B9-DB0A2E17FC3F}"/>
                </a:ext>
              </a:extLst>
            </p:cNvPr>
            <p:cNvSpPr txBox="1">
              <a:spLocks noChangeArrowheads="1"/>
            </p:cNvSpPr>
            <p:nvPr/>
          </p:nvSpPr>
          <p:spPr bwMode="auto">
            <a:xfrm rot="11437">
              <a:off x="3029107" y="3154130"/>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24</a:t>
              </a:r>
            </a:p>
          </p:txBody>
        </p:sp>
        <p:sp>
          <p:nvSpPr>
            <p:cNvPr id="160794" name="Text Box 31">
              <a:extLst>
                <a:ext uri="{FF2B5EF4-FFF2-40B4-BE49-F238E27FC236}">
                  <a16:creationId xmlns:a16="http://schemas.microsoft.com/office/drawing/2014/main" id="{2CAE4D2B-D60D-433C-B04E-77FBE92C6236}"/>
                </a:ext>
              </a:extLst>
            </p:cNvPr>
            <p:cNvSpPr txBox="1">
              <a:spLocks noChangeArrowheads="1"/>
            </p:cNvSpPr>
            <p:nvPr/>
          </p:nvSpPr>
          <p:spPr bwMode="auto">
            <a:xfrm rot="54360">
              <a:off x="3789520" y="3154130"/>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25</a:t>
              </a:r>
            </a:p>
          </p:txBody>
        </p:sp>
        <p:sp>
          <p:nvSpPr>
            <p:cNvPr id="160795" name="Text Box 32">
              <a:extLst>
                <a:ext uri="{FF2B5EF4-FFF2-40B4-BE49-F238E27FC236}">
                  <a16:creationId xmlns:a16="http://schemas.microsoft.com/office/drawing/2014/main" id="{13909238-91D3-4970-BED8-FE714D75429E}"/>
                </a:ext>
              </a:extLst>
            </p:cNvPr>
            <p:cNvSpPr txBox="1">
              <a:spLocks noChangeArrowheads="1"/>
            </p:cNvSpPr>
            <p:nvPr/>
          </p:nvSpPr>
          <p:spPr bwMode="auto">
            <a:xfrm rot="37576">
              <a:off x="4677180" y="3184906"/>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26</a:t>
              </a:r>
            </a:p>
          </p:txBody>
        </p:sp>
        <p:sp>
          <p:nvSpPr>
            <p:cNvPr id="160796" name="Text Box 33">
              <a:extLst>
                <a:ext uri="{FF2B5EF4-FFF2-40B4-BE49-F238E27FC236}">
                  <a16:creationId xmlns:a16="http://schemas.microsoft.com/office/drawing/2014/main" id="{DE56B882-9127-48EE-A368-10C001C801C2}"/>
                </a:ext>
              </a:extLst>
            </p:cNvPr>
            <p:cNvSpPr txBox="1">
              <a:spLocks noChangeArrowheads="1"/>
            </p:cNvSpPr>
            <p:nvPr/>
          </p:nvSpPr>
          <p:spPr bwMode="auto">
            <a:xfrm>
              <a:off x="5635625" y="3157850"/>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27</a:t>
              </a:r>
            </a:p>
          </p:txBody>
        </p:sp>
        <p:sp>
          <p:nvSpPr>
            <p:cNvPr id="160797" name="Text Box 34">
              <a:extLst>
                <a:ext uri="{FF2B5EF4-FFF2-40B4-BE49-F238E27FC236}">
                  <a16:creationId xmlns:a16="http://schemas.microsoft.com/office/drawing/2014/main" id="{A90003D4-7F36-4078-B35C-4C4E71971151}"/>
                </a:ext>
              </a:extLst>
            </p:cNvPr>
            <p:cNvSpPr txBox="1">
              <a:spLocks noChangeArrowheads="1"/>
            </p:cNvSpPr>
            <p:nvPr/>
          </p:nvSpPr>
          <p:spPr bwMode="auto">
            <a:xfrm rot="39188">
              <a:off x="6478745" y="3154130"/>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b="1">
                  <a:latin typeface="Tekton"/>
                </a:rPr>
                <a:t>28</a:t>
              </a:r>
            </a:p>
          </p:txBody>
        </p:sp>
        <p:sp>
          <p:nvSpPr>
            <p:cNvPr id="160798" name="Text Box 35">
              <a:extLst>
                <a:ext uri="{FF2B5EF4-FFF2-40B4-BE49-F238E27FC236}">
                  <a16:creationId xmlns:a16="http://schemas.microsoft.com/office/drawing/2014/main" id="{45D21B6E-364A-42AB-B0E5-E5B1AE095C94}"/>
                </a:ext>
              </a:extLst>
            </p:cNvPr>
            <p:cNvSpPr txBox="1">
              <a:spLocks noChangeArrowheads="1"/>
            </p:cNvSpPr>
            <p:nvPr/>
          </p:nvSpPr>
          <p:spPr bwMode="auto">
            <a:xfrm rot="26953">
              <a:off x="7407100" y="3308017"/>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29</a:t>
              </a:r>
            </a:p>
          </p:txBody>
        </p:sp>
        <p:sp>
          <p:nvSpPr>
            <p:cNvPr id="160799" name="Text Box 36">
              <a:extLst>
                <a:ext uri="{FF2B5EF4-FFF2-40B4-BE49-F238E27FC236}">
                  <a16:creationId xmlns:a16="http://schemas.microsoft.com/office/drawing/2014/main" id="{23AE27B2-53B4-4476-A2D2-26CD6DAE1D3B}"/>
                </a:ext>
              </a:extLst>
            </p:cNvPr>
            <p:cNvSpPr txBox="1">
              <a:spLocks noChangeArrowheads="1"/>
            </p:cNvSpPr>
            <p:nvPr/>
          </p:nvSpPr>
          <p:spPr bwMode="auto">
            <a:xfrm>
              <a:off x="8235950" y="3218175"/>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30</a:t>
              </a:r>
              <a:endParaRPr lang="en-US" altLang="en-US">
                <a:latin typeface="Tekton"/>
              </a:endParaRPr>
            </a:p>
          </p:txBody>
        </p:sp>
        <p:sp>
          <p:nvSpPr>
            <p:cNvPr id="160800" name="Text Box 37">
              <a:extLst>
                <a:ext uri="{FF2B5EF4-FFF2-40B4-BE49-F238E27FC236}">
                  <a16:creationId xmlns:a16="http://schemas.microsoft.com/office/drawing/2014/main" id="{770D96A9-61EC-4A33-9FD3-554018CBE262}"/>
                </a:ext>
              </a:extLst>
            </p:cNvPr>
            <p:cNvSpPr txBox="1">
              <a:spLocks noChangeArrowheads="1"/>
            </p:cNvSpPr>
            <p:nvPr/>
          </p:nvSpPr>
          <p:spPr bwMode="auto">
            <a:xfrm rot="21561328">
              <a:off x="259500" y="3924780"/>
              <a:ext cx="9637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Tekton"/>
                </a:rPr>
                <a:t>31</a:t>
              </a:r>
            </a:p>
          </p:txBody>
        </p:sp>
        <p:sp>
          <p:nvSpPr>
            <p:cNvPr id="160801" name="Text Box 38">
              <a:extLst>
                <a:ext uri="{FF2B5EF4-FFF2-40B4-BE49-F238E27FC236}">
                  <a16:creationId xmlns:a16="http://schemas.microsoft.com/office/drawing/2014/main" id="{3D80E8EB-416A-4120-BE47-6CD7F2637B11}"/>
                </a:ext>
              </a:extLst>
            </p:cNvPr>
            <p:cNvSpPr txBox="1">
              <a:spLocks noChangeArrowheads="1"/>
            </p:cNvSpPr>
            <p:nvPr/>
          </p:nvSpPr>
          <p:spPr bwMode="auto">
            <a:xfrm rot="50979">
              <a:off x="1065274" y="3647782"/>
              <a:ext cx="143180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9600">
                  <a:latin typeface="Tekton"/>
                </a:rPr>
                <a:t>32</a:t>
              </a:r>
            </a:p>
          </p:txBody>
        </p:sp>
        <p:sp>
          <p:nvSpPr>
            <p:cNvPr id="160802" name="Text Box 39">
              <a:extLst>
                <a:ext uri="{FF2B5EF4-FFF2-40B4-BE49-F238E27FC236}">
                  <a16:creationId xmlns:a16="http://schemas.microsoft.com/office/drawing/2014/main" id="{AF140449-A557-4EE4-B7D2-37AA8D04B429}"/>
                </a:ext>
              </a:extLst>
            </p:cNvPr>
            <p:cNvSpPr txBox="1">
              <a:spLocks noChangeArrowheads="1"/>
            </p:cNvSpPr>
            <p:nvPr/>
          </p:nvSpPr>
          <p:spPr bwMode="auto">
            <a:xfrm rot="35826">
              <a:off x="2344631" y="4017908"/>
              <a:ext cx="8098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33</a:t>
              </a:r>
            </a:p>
          </p:txBody>
        </p:sp>
        <p:sp>
          <p:nvSpPr>
            <p:cNvPr id="160803" name="Text Box 40">
              <a:extLst>
                <a:ext uri="{FF2B5EF4-FFF2-40B4-BE49-F238E27FC236}">
                  <a16:creationId xmlns:a16="http://schemas.microsoft.com/office/drawing/2014/main" id="{D3E903D0-4E30-4E76-A44D-23FF130EBDED}"/>
                </a:ext>
              </a:extLst>
            </p:cNvPr>
            <p:cNvSpPr txBox="1">
              <a:spLocks noChangeArrowheads="1"/>
            </p:cNvSpPr>
            <p:nvPr/>
          </p:nvSpPr>
          <p:spPr bwMode="auto">
            <a:xfrm rot="13092">
              <a:off x="3080403" y="4109446"/>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34</a:t>
              </a:r>
            </a:p>
          </p:txBody>
        </p:sp>
        <p:sp>
          <p:nvSpPr>
            <p:cNvPr id="160804" name="Text Box 41">
              <a:extLst>
                <a:ext uri="{FF2B5EF4-FFF2-40B4-BE49-F238E27FC236}">
                  <a16:creationId xmlns:a16="http://schemas.microsoft.com/office/drawing/2014/main" id="{8C80E59D-4284-408A-88F4-BBD2800ECDD4}"/>
                </a:ext>
              </a:extLst>
            </p:cNvPr>
            <p:cNvSpPr txBox="1">
              <a:spLocks noChangeArrowheads="1"/>
            </p:cNvSpPr>
            <p:nvPr/>
          </p:nvSpPr>
          <p:spPr bwMode="auto">
            <a:xfrm rot="9237">
              <a:off x="3957835" y="42471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35</a:t>
              </a:r>
            </a:p>
          </p:txBody>
        </p:sp>
        <p:sp>
          <p:nvSpPr>
            <p:cNvPr id="160805" name="Text Box 42">
              <a:extLst>
                <a:ext uri="{FF2B5EF4-FFF2-40B4-BE49-F238E27FC236}">
                  <a16:creationId xmlns:a16="http://schemas.microsoft.com/office/drawing/2014/main" id="{BEE2456F-FC3B-4DFC-A8CC-3B67E2DD25E6}"/>
                </a:ext>
              </a:extLst>
            </p:cNvPr>
            <p:cNvSpPr txBox="1">
              <a:spLocks noChangeArrowheads="1"/>
            </p:cNvSpPr>
            <p:nvPr/>
          </p:nvSpPr>
          <p:spPr bwMode="auto">
            <a:xfrm rot="16258">
              <a:off x="4624281" y="4017908"/>
              <a:ext cx="8098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36</a:t>
              </a:r>
            </a:p>
          </p:txBody>
        </p:sp>
        <p:sp>
          <p:nvSpPr>
            <p:cNvPr id="160806" name="Text Box 43">
              <a:extLst>
                <a:ext uri="{FF2B5EF4-FFF2-40B4-BE49-F238E27FC236}">
                  <a16:creationId xmlns:a16="http://schemas.microsoft.com/office/drawing/2014/main" id="{8C4F1AA4-6E3C-4274-B64B-DB0376687525}"/>
                </a:ext>
              </a:extLst>
            </p:cNvPr>
            <p:cNvSpPr txBox="1">
              <a:spLocks noChangeArrowheads="1"/>
            </p:cNvSpPr>
            <p:nvPr/>
          </p:nvSpPr>
          <p:spPr bwMode="auto">
            <a:xfrm rot="24640">
              <a:off x="5629432" y="4047892"/>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37</a:t>
              </a:r>
            </a:p>
          </p:txBody>
        </p:sp>
        <p:sp>
          <p:nvSpPr>
            <p:cNvPr id="160807" name="Text Box 44">
              <a:extLst>
                <a:ext uri="{FF2B5EF4-FFF2-40B4-BE49-F238E27FC236}">
                  <a16:creationId xmlns:a16="http://schemas.microsoft.com/office/drawing/2014/main" id="{C095D137-7429-4B21-9452-5116D8EEEABC}"/>
                </a:ext>
              </a:extLst>
            </p:cNvPr>
            <p:cNvSpPr txBox="1">
              <a:spLocks noChangeArrowheads="1"/>
            </p:cNvSpPr>
            <p:nvPr/>
          </p:nvSpPr>
          <p:spPr bwMode="auto">
            <a:xfrm rot="6325">
              <a:off x="6608588" y="4201780"/>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38</a:t>
              </a:r>
            </a:p>
          </p:txBody>
        </p:sp>
        <p:sp>
          <p:nvSpPr>
            <p:cNvPr id="160808" name="Text Box 45">
              <a:extLst>
                <a:ext uri="{FF2B5EF4-FFF2-40B4-BE49-F238E27FC236}">
                  <a16:creationId xmlns:a16="http://schemas.microsoft.com/office/drawing/2014/main" id="{994775D1-FABC-40DE-90FE-A382C0D57213}"/>
                </a:ext>
              </a:extLst>
            </p:cNvPr>
            <p:cNvSpPr txBox="1">
              <a:spLocks noChangeArrowheads="1"/>
            </p:cNvSpPr>
            <p:nvPr/>
          </p:nvSpPr>
          <p:spPr bwMode="auto">
            <a:xfrm rot="35599">
              <a:off x="7354201" y="4141018"/>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39</a:t>
              </a:r>
            </a:p>
          </p:txBody>
        </p:sp>
        <p:sp>
          <p:nvSpPr>
            <p:cNvPr id="160809" name="Text Box 46">
              <a:extLst>
                <a:ext uri="{FF2B5EF4-FFF2-40B4-BE49-F238E27FC236}">
                  <a16:creationId xmlns:a16="http://schemas.microsoft.com/office/drawing/2014/main" id="{F6441474-7357-4C37-B6F2-639E4C95E263}"/>
                </a:ext>
              </a:extLst>
            </p:cNvPr>
            <p:cNvSpPr txBox="1">
              <a:spLocks noChangeArrowheads="1"/>
            </p:cNvSpPr>
            <p:nvPr/>
          </p:nvSpPr>
          <p:spPr bwMode="auto">
            <a:xfrm rot="16435">
              <a:off x="180953" y="4822254"/>
              <a:ext cx="11208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41</a:t>
              </a:r>
            </a:p>
          </p:txBody>
        </p:sp>
        <p:sp>
          <p:nvSpPr>
            <p:cNvPr id="160810" name="Text Box 47">
              <a:extLst>
                <a:ext uri="{FF2B5EF4-FFF2-40B4-BE49-F238E27FC236}">
                  <a16:creationId xmlns:a16="http://schemas.microsoft.com/office/drawing/2014/main" id="{14420C40-3ACE-4EDB-847A-56C21C316E06}"/>
                </a:ext>
              </a:extLst>
            </p:cNvPr>
            <p:cNvSpPr txBox="1">
              <a:spLocks noChangeArrowheads="1"/>
            </p:cNvSpPr>
            <p:nvPr/>
          </p:nvSpPr>
          <p:spPr bwMode="auto">
            <a:xfrm rot="10724">
              <a:off x="1219200" y="5097775"/>
              <a:ext cx="1143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3600" b="1" i="1">
                  <a:latin typeface="Tekton"/>
                </a:rPr>
                <a:t>42</a:t>
              </a:r>
            </a:p>
          </p:txBody>
        </p:sp>
        <p:sp>
          <p:nvSpPr>
            <p:cNvPr id="160811" name="Text Box 48">
              <a:extLst>
                <a:ext uri="{FF2B5EF4-FFF2-40B4-BE49-F238E27FC236}">
                  <a16:creationId xmlns:a16="http://schemas.microsoft.com/office/drawing/2014/main" id="{34206AE9-7557-43D5-9497-D69C79595954}"/>
                </a:ext>
              </a:extLst>
            </p:cNvPr>
            <p:cNvSpPr txBox="1">
              <a:spLocks noChangeArrowheads="1"/>
            </p:cNvSpPr>
            <p:nvPr/>
          </p:nvSpPr>
          <p:spPr bwMode="auto">
            <a:xfrm rot="24911">
              <a:off x="2330450" y="5040625"/>
              <a:ext cx="838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Franklin Gothic Demi" panose="020B0703020102020204" pitchFamily="34" charset="0"/>
                </a:rPr>
                <a:t>43</a:t>
              </a:r>
            </a:p>
          </p:txBody>
        </p:sp>
        <p:sp>
          <p:nvSpPr>
            <p:cNvPr id="160812" name="Text Box 49">
              <a:extLst>
                <a:ext uri="{FF2B5EF4-FFF2-40B4-BE49-F238E27FC236}">
                  <a16:creationId xmlns:a16="http://schemas.microsoft.com/office/drawing/2014/main" id="{6BD2331F-AEBE-4C8D-BCBF-EC18E37AFAB1}"/>
                </a:ext>
              </a:extLst>
            </p:cNvPr>
            <p:cNvSpPr txBox="1">
              <a:spLocks noChangeArrowheads="1"/>
            </p:cNvSpPr>
            <p:nvPr/>
          </p:nvSpPr>
          <p:spPr bwMode="auto">
            <a:xfrm rot="46631">
              <a:off x="3143250" y="5010462"/>
              <a:ext cx="52705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Onyx" panose="04050602080702020203" pitchFamily="82" charset="0"/>
                </a:rPr>
                <a:t>44</a:t>
              </a:r>
            </a:p>
          </p:txBody>
        </p:sp>
        <p:sp>
          <p:nvSpPr>
            <p:cNvPr id="160813" name="Text Box 50">
              <a:extLst>
                <a:ext uri="{FF2B5EF4-FFF2-40B4-BE49-F238E27FC236}">
                  <a16:creationId xmlns:a16="http://schemas.microsoft.com/office/drawing/2014/main" id="{8E24F049-3B2E-4818-B885-6A2011282411}"/>
                </a:ext>
              </a:extLst>
            </p:cNvPr>
            <p:cNvSpPr txBox="1">
              <a:spLocks noChangeArrowheads="1"/>
            </p:cNvSpPr>
            <p:nvPr/>
          </p:nvSpPr>
          <p:spPr bwMode="auto">
            <a:xfrm rot="27469">
              <a:off x="3791107" y="5036905"/>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45</a:t>
              </a:r>
            </a:p>
          </p:txBody>
        </p:sp>
        <p:sp>
          <p:nvSpPr>
            <p:cNvPr id="160814" name="Text Box 51">
              <a:extLst>
                <a:ext uri="{FF2B5EF4-FFF2-40B4-BE49-F238E27FC236}">
                  <a16:creationId xmlns:a16="http://schemas.microsoft.com/office/drawing/2014/main" id="{67D29BB6-FCCD-4C6A-9D9B-C0D336D739E3}"/>
                </a:ext>
              </a:extLst>
            </p:cNvPr>
            <p:cNvSpPr txBox="1">
              <a:spLocks noChangeArrowheads="1"/>
            </p:cNvSpPr>
            <p:nvPr/>
          </p:nvSpPr>
          <p:spPr bwMode="auto">
            <a:xfrm rot="53527">
              <a:off x="4781375" y="5190792"/>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46</a:t>
              </a:r>
            </a:p>
          </p:txBody>
        </p:sp>
        <p:sp>
          <p:nvSpPr>
            <p:cNvPr id="160815" name="Text Box 52">
              <a:extLst>
                <a:ext uri="{FF2B5EF4-FFF2-40B4-BE49-F238E27FC236}">
                  <a16:creationId xmlns:a16="http://schemas.microsoft.com/office/drawing/2014/main" id="{73684D15-78FD-47C8-9422-16843FB5EAF9}"/>
                </a:ext>
              </a:extLst>
            </p:cNvPr>
            <p:cNvSpPr txBox="1">
              <a:spLocks noChangeArrowheads="1"/>
            </p:cNvSpPr>
            <p:nvPr/>
          </p:nvSpPr>
          <p:spPr bwMode="auto">
            <a:xfrm>
              <a:off x="5540375" y="4964425"/>
              <a:ext cx="9334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ahoma" panose="020B0604030504040204" pitchFamily="34" charset="0"/>
                </a:rPr>
                <a:t>47</a:t>
              </a:r>
            </a:p>
          </p:txBody>
        </p:sp>
        <p:sp>
          <p:nvSpPr>
            <p:cNvPr id="160816" name="Text Box 53">
              <a:extLst>
                <a:ext uri="{FF2B5EF4-FFF2-40B4-BE49-F238E27FC236}">
                  <a16:creationId xmlns:a16="http://schemas.microsoft.com/office/drawing/2014/main" id="{0928F849-8198-4166-9CAB-7A8D09FDC6CB}"/>
                </a:ext>
              </a:extLst>
            </p:cNvPr>
            <p:cNvSpPr txBox="1">
              <a:spLocks noChangeArrowheads="1"/>
            </p:cNvSpPr>
            <p:nvPr/>
          </p:nvSpPr>
          <p:spPr bwMode="auto">
            <a:xfrm rot="42880">
              <a:off x="6504393" y="5067681"/>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48</a:t>
              </a:r>
            </a:p>
          </p:txBody>
        </p:sp>
        <p:sp>
          <p:nvSpPr>
            <p:cNvPr id="160817" name="Text Box 54">
              <a:extLst>
                <a:ext uri="{FF2B5EF4-FFF2-40B4-BE49-F238E27FC236}">
                  <a16:creationId xmlns:a16="http://schemas.microsoft.com/office/drawing/2014/main" id="{4D0D3A45-40B1-40B1-A61D-BF0CC3253532}"/>
                </a:ext>
              </a:extLst>
            </p:cNvPr>
            <p:cNvSpPr txBox="1">
              <a:spLocks noChangeArrowheads="1"/>
            </p:cNvSpPr>
            <p:nvPr/>
          </p:nvSpPr>
          <p:spPr bwMode="auto">
            <a:xfrm rot="31261">
              <a:off x="7277257" y="5036905"/>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49</a:t>
              </a:r>
              <a:endParaRPr lang="en-US" altLang="en-US">
                <a:latin typeface="Tekton"/>
              </a:endParaRPr>
            </a:p>
          </p:txBody>
        </p:sp>
        <p:sp>
          <p:nvSpPr>
            <p:cNvPr id="160818" name="Text Box 57">
              <a:extLst>
                <a:ext uri="{FF2B5EF4-FFF2-40B4-BE49-F238E27FC236}">
                  <a16:creationId xmlns:a16="http://schemas.microsoft.com/office/drawing/2014/main" id="{EC185BBF-426F-4F05-92E4-7E54CA1CCA93}"/>
                </a:ext>
              </a:extLst>
            </p:cNvPr>
            <p:cNvSpPr txBox="1">
              <a:spLocks noChangeArrowheads="1"/>
            </p:cNvSpPr>
            <p:nvPr/>
          </p:nvSpPr>
          <p:spPr bwMode="auto">
            <a:xfrm>
              <a:off x="8312150" y="4204012"/>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40</a:t>
              </a:r>
            </a:p>
          </p:txBody>
        </p:sp>
        <p:sp>
          <p:nvSpPr>
            <p:cNvPr id="160819" name="Line 61">
              <a:extLst>
                <a:ext uri="{FF2B5EF4-FFF2-40B4-BE49-F238E27FC236}">
                  <a16:creationId xmlns:a16="http://schemas.microsoft.com/office/drawing/2014/main" id="{D15649B4-9343-43C6-B115-478F7896C238}"/>
                </a:ext>
              </a:extLst>
            </p:cNvPr>
            <p:cNvSpPr>
              <a:spLocks noChangeShapeType="1"/>
            </p:cNvSpPr>
            <p:nvPr/>
          </p:nvSpPr>
          <p:spPr bwMode="auto">
            <a:xfrm>
              <a:off x="1136650" y="1444937"/>
              <a:ext cx="0" cy="45005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0" name="Line 62">
              <a:extLst>
                <a:ext uri="{FF2B5EF4-FFF2-40B4-BE49-F238E27FC236}">
                  <a16:creationId xmlns:a16="http://schemas.microsoft.com/office/drawing/2014/main" id="{0CAFB0EE-1430-43A1-8434-FEEAC7B15022}"/>
                </a:ext>
              </a:extLst>
            </p:cNvPr>
            <p:cNvSpPr>
              <a:spLocks noChangeShapeType="1"/>
            </p:cNvSpPr>
            <p:nvPr/>
          </p:nvSpPr>
          <p:spPr bwMode="auto">
            <a:xfrm>
              <a:off x="2406650" y="1444937"/>
              <a:ext cx="0" cy="45386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1" name="Line 63">
              <a:extLst>
                <a:ext uri="{FF2B5EF4-FFF2-40B4-BE49-F238E27FC236}">
                  <a16:creationId xmlns:a16="http://schemas.microsoft.com/office/drawing/2014/main" id="{733C40E8-45D6-4E5E-B066-5B799A4A1CCA}"/>
                </a:ext>
              </a:extLst>
            </p:cNvPr>
            <p:cNvSpPr>
              <a:spLocks noChangeShapeType="1"/>
            </p:cNvSpPr>
            <p:nvPr/>
          </p:nvSpPr>
          <p:spPr bwMode="auto">
            <a:xfrm>
              <a:off x="3092450" y="1444937"/>
              <a:ext cx="0" cy="45132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2" name="Line 64">
              <a:extLst>
                <a:ext uri="{FF2B5EF4-FFF2-40B4-BE49-F238E27FC236}">
                  <a16:creationId xmlns:a16="http://schemas.microsoft.com/office/drawing/2014/main" id="{AFE125E9-BB2D-443F-A5B5-E7594CCAC6CE}"/>
                </a:ext>
              </a:extLst>
            </p:cNvPr>
            <p:cNvSpPr>
              <a:spLocks noChangeShapeType="1"/>
            </p:cNvSpPr>
            <p:nvPr/>
          </p:nvSpPr>
          <p:spPr bwMode="auto">
            <a:xfrm>
              <a:off x="3795713" y="1444937"/>
              <a:ext cx="0" cy="4489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3" name="Line 65">
              <a:extLst>
                <a:ext uri="{FF2B5EF4-FFF2-40B4-BE49-F238E27FC236}">
                  <a16:creationId xmlns:a16="http://schemas.microsoft.com/office/drawing/2014/main" id="{8AF46F71-FA2D-45F4-9A43-CE60FF0038E5}"/>
                </a:ext>
              </a:extLst>
            </p:cNvPr>
            <p:cNvSpPr>
              <a:spLocks noChangeShapeType="1"/>
            </p:cNvSpPr>
            <p:nvPr/>
          </p:nvSpPr>
          <p:spPr bwMode="auto">
            <a:xfrm>
              <a:off x="5540375" y="1444937"/>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4" name="Line 66">
              <a:extLst>
                <a:ext uri="{FF2B5EF4-FFF2-40B4-BE49-F238E27FC236}">
                  <a16:creationId xmlns:a16="http://schemas.microsoft.com/office/drawing/2014/main" id="{F2D34B68-4DDD-4B6A-ADD8-93E6E36BF41C}"/>
                </a:ext>
              </a:extLst>
            </p:cNvPr>
            <p:cNvSpPr>
              <a:spLocks noChangeShapeType="1"/>
            </p:cNvSpPr>
            <p:nvPr/>
          </p:nvSpPr>
          <p:spPr bwMode="auto">
            <a:xfrm>
              <a:off x="6445250" y="1444937"/>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5" name="Line 67">
              <a:extLst>
                <a:ext uri="{FF2B5EF4-FFF2-40B4-BE49-F238E27FC236}">
                  <a16:creationId xmlns:a16="http://schemas.microsoft.com/office/drawing/2014/main" id="{46C48302-B564-4C63-8196-E8EA44237390}"/>
                </a:ext>
              </a:extLst>
            </p:cNvPr>
            <p:cNvSpPr>
              <a:spLocks noChangeShapeType="1"/>
            </p:cNvSpPr>
            <p:nvPr/>
          </p:nvSpPr>
          <p:spPr bwMode="auto">
            <a:xfrm>
              <a:off x="7232650" y="1444937"/>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6" name="Line 68">
              <a:extLst>
                <a:ext uri="{FF2B5EF4-FFF2-40B4-BE49-F238E27FC236}">
                  <a16:creationId xmlns:a16="http://schemas.microsoft.com/office/drawing/2014/main" id="{2BDAA21F-5A33-4533-94C4-FF352D4D43B6}"/>
                </a:ext>
              </a:extLst>
            </p:cNvPr>
            <p:cNvSpPr>
              <a:spLocks noChangeShapeType="1"/>
            </p:cNvSpPr>
            <p:nvPr/>
          </p:nvSpPr>
          <p:spPr bwMode="auto">
            <a:xfrm>
              <a:off x="8045450" y="1444937"/>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7" name="Line 70">
              <a:extLst>
                <a:ext uri="{FF2B5EF4-FFF2-40B4-BE49-F238E27FC236}">
                  <a16:creationId xmlns:a16="http://schemas.microsoft.com/office/drawing/2014/main" id="{68B994B5-9814-4ADB-9808-EAA7377B6D26}"/>
                </a:ext>
              </a:extLst>
            </p:cNvPr>
            <p:cNvSpPr>
              <a:spLocks noChangeShapeType="1"/>
            </p:cNvSpPr>
            <p:nvPr/>
          </p:nvSpPr>
          <p:spPr bwMode="auto">
            <a:xfrm>
              <a:off x="4540250" y="1444937"/>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8" name="Line 71">
              <a:extLst>
                <a:ext uri="{FF2B5EF4-FFF2-40B4-BE49-F238E27FC236}">
                  <a16:creationId xmlns:a16="http://schemas.microsoft.com/office/drawing/2014/main" id="{EA9C18EC-6F64-40DA-BA8A-91D62A897B4E}"/>
                </a:ext>
              </a:extLst>
            </p:cNvPr>
            <p:cNvSpPr>
              <a:spLocks noChangeShapeType="1"/>
            </p:cNvSpPr>
            <p:nvPr/>
          </p:nvSpPr>
          <p:spPr bwMode="auto">
            <a:xfrm>
              <a:off x="196850" y="2370450"/>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9" name="Rectangle 73">
              <a:extLst>
                <a:ext uri="{FF2B5EF4-FFF2-40B4-BE49-F238E27FC236}">
                  <a16:creationId xmlns:a16="http://schemas.microsoft.com/office/drawing/2014/main" id="{54F5DC25-E6F0-4605-824A-804BB65D65A8}"/>
                </a:ext>
              </a:extLst>
            </p:cNvPr>
            <p:cNvSpPr>
              <a:spLocks noChangeArrowheads="1"/>
            </p:cNvSpPr>
            <p:nvPr/>
          </p:nvSpPr>
          <p:spPr bwMode="auto">
            <a:xfrm>
              <a:off x="196850" y="1444937"/>
              <a:ext cx="8794750" cy="4513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CA" altLang="en-US">
                <a:latin typeface="Tekton"/>
              </a:endParaRPr>
            </a:p>
          </p:txBody>
        </p:sp>
        <p:sp>
          <p:nvSpPr>
            <p:cNvPr id="160830" name="Line 74">
              <a:extLst>
                <a:ext uri="{FF2B5EF4-FFF2-40B4-BE49-F238E27FC236}">
                  <a16:creationId xmlns:a16="http://schemas.microsoft.com/office/drawing/2014/main" id="{767A26C0-5EB4-42BB-9CF0-CC0D4681A462}"/>
                </a:ext>
              </a:extLst>
            </p:cNvPr>
            <p:cNvSpPr>
              <a:spLocks noChangeShapeType="1"/>
            </p:cNvSpPr>
            <p:nvPr/>
          </p:nvSpPr>
          <p:spPr bwMode="auto">
            <a:xfrm>
              <a:off x="196850" y="3121337"/>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31" name="Line 75">
              <a:extLst>
                <a:ext uri="{FF2B5EF4-FFF2-40B4-BE49-F238E27FC236}">
                  <a16:creationId xmlns:a16="http://schemas.microsoft.com/office/drawing/2014/main" id="{118BF00D-F692-482C-9712-762E0F7C7FC4}"/>
                </a:ext>
              </a:extLst>
            </p:cNvPr>
            <p:cNvSpPr>
              <a:spLocks noChangeShapeType="1"/>
            </p:cNvSpPr>
            <p:nvPr/>
          </p:nvSpPr>
          <p:spPr bwMode="auto">
            <a:xfrm>
              <a:off x="196850" y="3867462"/>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32" name="Line 76">
              <a:extLst>
                <a:ext uri="{FF2B5EF4-FFF2-40B4-BE49-F238E27FC236}">
                  <a16:creationId xmlns:a16="http://schemas.microsoft.com/office/drawing/2014/main" id="{9232747C-FB92-4D78-8402-081386905A6B}"/>
                </a:ext>
              </a:extLst>
            </p:cNvPr>
            <p:cNvSpPr>
              <a:spLocks noChangeShapeType="1"/>
            </p:cNvSpPr>
            <p:nvPr/>
          </p:nvSpPr>
          <p:spPr bwMode="auto">
            <a:xfrm>
              <a:off x="196850" y="5024750"/>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90" name="Text Box 78">
              <a:extLst>
                <a:ext uri="{FF2B5EF4-FFF2-40B4-BE49-F238E27FC236}">
                  <a16:creationId xmlns:a16="http://schemas.microsoft.com/office/drawing/2014/main" id="{F343BD6F-BB8F-48D4-B9BB-BD018FD62925}"/>
                </a:ext>
              </a:extLst>
            </p:cNvPr>
            <p:cNvSpPr txBox="1">
              <a:spLocks noChangeArrowheads="1"/>
            </p:cNvSpPr>
            <p:nvPr/>
          </p:nvSpPr>
          <p:spPr bwMode="auto">
            <a:xfrm rot="15581">
              <a:off x="6450013" y="2416487"/>
              <a:ext cx="755650" cy="708025"/>
            </a:xfrm>
            <a:prstGeom prst="rect">
              <a:avLst/>
            </a:prstGeom>
            <a:noFill/>
            <a:ln w="9525">
              <a:noFill/>
              <a:miter lim="800000"/>
              <a:headEnd/>
              <a:tailEnd/>
            </a:ln>
            <a:effectLst/>
          </p:spPr>
          <p:txBody>
            <a:bodyPr wrap="none">
              <a:spAutoFit/>
            </a:bodyPr>
            <a:lstStyle/>
            <a:p>
              <a:pPr eaLnBrk="1" hangingPunct="1">
                <a:defRPr/>
              </a:pPr>
              <a:r>
                <a:rPr lang="en-US" sz="4000" i="1" dirty="0">
                  <a:effectLst>
                    <a:outerShdw blurRad="38100" dist="38100" dir="2700000" algn="tl">
                      <a:srgbClr val="C0C0C0"/>
                    </a:outerShdw>
                  </a:effectLst>
                  <a:latin typeface="Arial" charset="0"/>
                </a:rPr>
                <a:t>18</a:t>
              </a:r>
              <a:endParaRPr lang="en-US" sz="4800" dirty="0">
                <a:latin typeface="Paisley ICG 01 Alt" pitchFamily="2" charset="0"/>
              </a:endParaRPr>
            </a:p>
          </p:txBody>
        </p:sp>
        <p:sp>
          <p:nvSpPr>
            <p:cNvPr id="67" name="Rectangle 66">
              <a:extLst>
                <a:ext uri="{FF2B5EF4-FFF2-40B4-BE49-F238E27FC236}">
                  <a16:creationId xmlns:a16="http://schemas.microsoft.com/office/drawing/2014/main" id="{98361B3F-5AAB-49C3-8B88-084D615BBE7A}"/>
                </a:ext>
              </a:extLst>
            </p:cNvPr>
            <p:cNvSpPr/>
            <p:nvPr/>
          </p:nvSpPr>
          <p:spPr bwMode="auto">
            <a:xfrm>
              <a:off x="8066088" y="5029512"/>
              <a:ext cx="914400" cy="911225"/>
            </a:xfrm>
            <a:prstGeom prst="rect">
              <a:avLst/>
            </a:prstGeom>
            <a:solidFill>
              <a:schemeClr val="tx1">
                <a:lumMod val="95000"/>
                <a:lumOff val="5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US" dirty="0">
                <a:latin typeface="Arial" charset="0"/>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2">
            <a:extLst>
              <a:ext uri="{FF2B5EF4-FFF2-40B4-BE49-F238E27FC236}">
                <a16:creationId xmlns:a16="http://schemas.microsoft.com/office/drawing/2014/main" id="{F3FC8036-B302-42D1-9FA1-9ED9429D51A0}"/>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62819" name="Content Placeholder 3">
            <a:extLst>
              <a:ext uri="{FF2B5EF4-FFF2-40B4-BE49-F238E27FC236}">
                <a16:creationId xmlns:a16="http://schemas.microsoft.com/office/drawing/2014/main" id="{319F9E09-4617-4C77-84D4-FFF7D9B2713B}"/>
              </a:ext>
            </a:extLst>
          </p:cNvPr>
          <p:cNvSpPr>
            <a:spLocks noGrp="1"/>
          </p:cNvSpPr>
          <p:nvPr>
            <p:ph idx="1"/>
          </p:nvPr>
        </p:nvSpPr>
        <p:spPr/>
        <p:txBody>
          <a:bodyPr/>
          <a:lstStyle/>
          <a:p>
            <a:pPr eaLnBrk="1" hangingPunct="1"/>
            <a:r>
              <a:rPr lang="en-US" altLang="en-US" sz="2000" dirty="0"/>
              <a:t>Excellent!</a:t>
            </a:r>
          </a:p>
          <a:p>
            <a:pPr eaLnBrk="1" hangingPunct="1"/>
            <a:endParaRPr lang="en-US" altLang="en-US" sz="2000" dirty="0"/>
          </a:p>
          <a:p>
            <a:pPr eaLnBrk="1" hangingPunct="1"/>
            <a:r>
              <a:rPr lang="en-US" altLang="en-US" sz="2000" dirty="0"/>
              <a:t>How was that?</a:t>
            </a:r>
          </a:p>
          <a:p>
            <a:pPr eaLnBrk="1" hangingPunct="1"/>
            <a:endParaRPr lang="en-US" altLang="en-US" sz="2000" dirty="0"/>
          </a:p>
          <a:p>
            <a:pPr eaLnBrk="1" hangingPunct="1"/>
            <a:r>
              <a:rPr lang="en-US" altLang="en-US" sz="2000" dirty="0"/>
              <a:t>It doesn’t get much easier than this.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819">
                                            <p:txEl>
                                              <p:pRg st="2" end="2"/>
                                            </p:txEl>
                                          </p:spTgt>
                                        </p:tgtEl>
                                        <p:attrNameLst>
                                          <p:attrName>style.visibility</p:attrName>
                                        </p:attrNameLst>
                                      </p:cBhvr>
                                      <p:to>
                                        <p:strVal val="visible"/>
                                      </p:to>
                                    </p:set>
                                    <p:animEffect transition="in" filter="fade">
                                      <p:cBhvr>
                                        <p:cTn id="7" dur="500"/>
                                        <p:tgtEl>
                                          <p:spTgt spid="16281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2819">
                                            <p:txEl>
                                              <p:pRg st="4" end="4"/>
                                            </p:txEl>
                                          </p:spTgt>
                                        </p:tgtEl>
                                        <p:attrNameLst>
                                          <p:attrName>style.visibility</p:attrName>
                                        </p:attrNameLst>
                                      </p:cBhvr>
                                      <p:to>
                                        <p:strVal val="visible"/>
                                      </p:to>
                                    </p:set>
                                    <p:animEffect transition="in" filter="fade">
                                      <p:cBhvr>
                                        <p:cTn id="12" dur="500"/>
                                        <p:tgtEl>
                                          <p:spTgt spid="162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Content Placeholder 3">
            <a:extLst>
              <a:ext uri="{FF2B5EF4-FFF2-40B4-BE49-F238E27FC236}">
                <a16:creationId xmlns:a16="http://schemas.microsoft.com/office/drawing/2014/main" id="{631E45DB-A674-40D8-9D92-D0B3A3C99480}"/>
              </a:ext>
            </a:extLst>
          </p:cNvPr>
          <p:cNvSpPr>
            <a:spLocks noGrp="1"/>
          </p:cNvSpPr>
          <p:nvPr>
            <p:ph idx="4294967295"/>
          </p:nvPr>
        </p:nvSpPr>
        <p:spPr>
          <a:xfrm>
            <a:off x="1981200" y="1371601"/>
            <a:ext cx="8077200" cy="4906963"/>
          </a:xfrm>
        </p:spPr>
        <p:txBody>
          <a:bodyPr/>
          <a:lstStyle/>
          <a:p>
            <a:pPr eaLnBrk="1" hangingPunct="1">
              <a:spcBef>
                <a:spcPts val="1500"/>
              </a:spcBef>
            </a:pPr>
            <a:r>
              <a:rPr lang="en-US" altLang="en-US" sz="2800" b="1" dirty="0"/>
              <a:t>When we first started this exercise, 20 seconds to finish the job was impossible.</a:t>
            </a:r>
          </a:p>
          <a:p>
            <a:pPr eaLnBrk="1" hangingPunct="1">
              <a:spcBef>
                <a:spcPts val="1500"/>
              </a:spcBef>
            </a:pPr>
            <a:r>
              <a:rPr lang="en-US" altLang="en-US" sz="2800" b="1" dirty="0"/>
              <a:t>But with simple 5S methods, we are able to beat the 20 seconds with ease.</a:t>
            </a:r>
          </a:p>
        </p:txBody>
      </p:sp>
      <p:sp>
        <p:nvSpPr>
          <p:cNvPr id="164867" name="Title 2">
            <a:extLst>
              <a:ext uri="{FF2B5EF4-FFF2-40B4-BE49-F238E27FC236}">
                <a16:creationId xmlns:a16="http://schemas.microsoft.com/office/drawing/2014/main" id="{3EE0646B-6837-48E4-9964-36478FA61C5A}"/>
              </a:ext>
            </a:extLst>
          </p:cNvPr>
          <p:cNvSpPr>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b="1" dirty="0"/>
              <a:t>Round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Content Placeholder 3">
            <a:extLst>
              <a:ext uri="{FF2B5EF4-FFF2-40B4-BE49-F238E27FC236}">
                <a16:creationId xmlns:a16="http://schemas.microsoft.com/office/drawing/2014/main" id="{DF783B69-2531-422F-A622-F898E2DDE748}"/>
              </a:ext>
            </a:extLst>
          </p:cNvPr>
          <p:cNvSpPr>
            <a:spLocks noGrp="1"/>
          </p:cNvSpPr>
          <p:nvPr>
            <p:ph idx="4294967295"/>
          </p:nvPr>
        </p:nvSpPr>
        <p:spPr>
          <a:xfrm>
            <a:off x="1981200" y="1371601"/>
            <a:ext cx="8153400" cy="4906963"/>
          </a:xfrm>
        </p:spPr>
        <p:txBody>
          <a:bodyPr/>
          <a:lstStyle/>
          <a:p>
            <a:pPr eaLnBrk="1" hangingPunct="1">
              <a:spcBef>
                <a:spcPts val="1200"/>
              </a:spcBef>
            </a:pPr>
            <a:r>
              <a:rPr lang="en-US" altLang="en-US" sz="2800" b="1" dirty="0"/>
              <a:t>Did we work any harder?</a:t>
            </a:r>
          </a:p>
          <a:p>
            <a:pPr marL="0" indent="0" algn="ctr" eaLnBrk="1" hangingPunct="1">
              <a:spcBef>
                <a:spcPts val="1200"/>
              </a:spcBef>
              <a:buNone/>
            </a:pPr>
            <a:r>
              <a:rPr lang="en-US" altLang="en-US" sz="2800" b="1" i="1" dirty="0"/>
              <a:t>No</a:t>
            </a:r>
            <a:endParaRPr lang="en-US" altLang="en-US" sz="2800" b="1" dirty="0"/>
          </a:p>
          <a:p>
            <a:pPr eaLnBrk="1" hangingPunct="1">
              <a:spcBef>
                <a:spcPts val="1200"/>
              </a:spcBef>
            </a:pPr>
            <a:r>
              <a:rPr lang="en-US" altLang="en-US" sz="2800" b="1" dirty="0"/>
              <a:t>Did your frustration go away?</a:t>
            </a:r>
          </a:p>
          <a:p>
            <a:pPr marL="0" indent="0" algn="ctr" eaLnBrk="1" hangingPunct="1">
              <a:spcBef>
                <a:spcPts val="1200"/>
              </a:spcBef>
              <a:buNone/>
            </a:pPr>
            <a:r>
              <a:rPr lang="en-US" altLang="en-US" sz="2800" b="1" i="1" dirty="0"/>
              <a:t>Yes</a:t>
            </a:r>
            <a:endParaRPr lang="en-US" altLang="en-US" sz="2800" b="1" dirty="0"/>
          </a:p>
          <a:p>
            <a:pPr eaLnBrk="1" hangingPunct="1">
              <a:spcBef>
                <a:spcPts val="1200"/>
              </a:spcBef>
            </a:pPr>
            <a:r>
              <a:rPr lang="en-US" altLang="en-US" sz="2800" b="1" dirty="0"/>
              <a:t>Does this make our work easier?</a:t>
            </a:r>
          </a:p>
          <a:p>
            <a:pPr marL="0" indent="0" algn="ctr" eaLnBrk="1" hangingPunct="1">
              <a:spcBef>
                <a:spcPts val="1200"/>
              </a:spcBef>
              <a:buNone/>
            </a:pPr>
            <a:r>
              <a:rPr lang="en-US" altLang="en-US" sz="2800" b="1" i="1" dirty="0"/>
              <a:t>Yes</a:t>
            </a:r>
            <a:endParaRPr lang="en-US" altLang="en-US" sz="2800" b="1" dirty="0"/>
          </a:p>
          <a:p>
            <a:pPr eaLnBrk="1" hangingPunct="1">
              <a:spcBef>
                <a:spcPts val="1200"/>
              </a:spcBef>
            </a:pPr>
            <a:r>
              <a:rPr lang="en-US" altLang="en-US" sz="2800" b="1" dirty="0"/>
              <a:t>Did we have to buy a lot of expensive equipment?</a:t>
            </a:r>
          </a:p>
          <a:p>
            <a:pPr marL="0" indent="0" algn="ctr" eaLnBrk="1" hangingPunct="1">
              <a:spcBef>
                <a:spcPts val="1200"/>
              </a:spcBef>
              <a:buNone/>
            </a:pPr>
            <a:r>
              <a:rPr lang="en-US" altLang="en-US" sz="2800" b="1" i="1" dirty="0"/>
              <a:t>No</a:t>
            </a:r>
            <a:endParaRPr lang="en-US" altLang="en-US" sz="2800" b="1" dirty="0"/>
          </a:p>
        </p:txBody>
      </p:sp>
      <p:sp>
        <p:nvSpPr>
          <p:cNvPr id="173059" name="Title 2">
            <a:extLst>
              <a:ext uri="{FF2B5EF4-FFF2-40B4-BE49-F238E27FC236}">
                <a16:creationId xmlns:a16="http://schemas.microsoft.com/office/drawing/2014/main" id="{CCD41072-00E8-4C4C-AA5C-4A566605CD6E}"/>
              </a:ext>
            </a:extLst>
          </p:cNvPr>
          <p:cNvSpPr>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b="1" dirty="0"/>
              <a:t>Round 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058">
                                            <p:txEl>
                                              <p:pRg st="0" end="0"/>
                                            </p:txEl>
                                          </p:spTgt>
                                        </p:tgtEl>
                                        <p:attrNameLst>
                                          <p:attrName>style.visibility</p:attrName>
                                        </p:attrNameLst>
                                      </p:cBhvr>
                                      <p:to>
                                        <p:strVal val="visible"/>
                                      </p:to>
                                    </p:set>
                                    <p:animEffect transition="in" filter="fade">
                                      <p:cBhvr>
                                        <p:cTn id="7" dur="500"/>
                                        <p:tgtEl>
                                          <p:spTgt spid="173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058">
                                            <p:txEl>
                                              <p:pRg st="1" end="1"/>
                                            </p:txEl>
                                          </p:spTgt>
                                        </p:tgtEl>
                                        <p:attrNameLst>
                                          <p:attrName>style.visibility</p:attrName>
                                        </p:attrNameLst>
                                      </p:cBhvr>
                                      <p:to>
                                        <p:strVal val="visible"/>
                                      </p:to>
                                    </p:set>
                                    <p:animEffect transition="in" filter="fade">
                                      <p:cBhvr>
                                        <p:cTn id="12" dur="500"/>
                                        <p:tgtEl>
                                          <p:spTgt spid="1730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3058">
                                            <p:txEl>
                                              <p:pRg st="2" end="2"/>
                                            </p:txEl>
                                          </p:spTgt>
                                        </p:tgtEl>
                                        <p:attrNameLst>
                                          <p:attrName>style.visibility</p:attrName>
                                        </p:attrNameLst>
                                      </p:cBhvr>
                                      <p:to>
                                        <p:strVal val="visible"/>
                                      </p:to>
                                    </p:set>
                                    <p:animEffect transition="in" filter="fade">
                                      <p:cBhvr>
                                        <p:cTn id="17" dur="500"/>
                                        <p:tgtEl>
                                          <p:spTgt spid="1730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3058">
                                            <p:txEl>
                                              <p:pRg st="3" end="3"/>
                                            </p:txEl>
                                          </p:spTgt>
                                        </p:tgtEl>
                                        <p:attrNameLst>
                                          <p:attrName>style.visibility</p:attrName>
                                        </p:attrNameLst>
                                      </p:cBhvr>
                                      <p:to>
                                        <p:strVal val="visible"/>
                                      </p:to>
                                    </p:set>
                                    <p:animEffect transition="in" filter="fade">
                                      <p:cBhvr>
                                        <p:cTn id="22" dur="500"/>
                                        <p:tgtEl>
                                          <p:spTgt spid="1730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3058">
                                            <p:txEl>
                                              <p:pRg st="4" end="4"/>
                                            </p:txEl>
                                          </p:spTgt>
                                        </p:tgtEl>
                                        <p:attrNameLst>
                                          <p:attrName>style.visibility</p:attrName>
                                        </p:attrNameLst>
                                      </p:cBhvr>
                                      <p:to>
                                        <p:strVal val="visible"/>
                                      </p:to>
                                    </p:set>
                                    <p:animEffect transition="in" filter="fade">
                                      <p:cBhvr>
                                        <p:cTn id="27" dur="500"/>
                                        <p:tgtEl>
                                          <p:spTgt spid="17305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3058">
                                            <p:txEl>
                                              <p:pRg st="5" end="5"/>
                                            </p:txEl>
                                          </p:spTgt>
                                        </p:tgtEl>
                                        <p:attrNameLst>
                                          <p:attrName>style.visibility</p:attrName>
                                        </p:attrNameLst>
                                      </p:cBhvr>
                                      <p:to>
                                        <p:strVal val="visible"/>
                                      </p:to>
                                    </p:set>
                                    <p:animEffect transition="in" filter="fade">
                                      <p:cBhvr>
                                        <p:cTn id="32" dur="500"/>
                                        <p:tgtEl>
                                          <p:spTgt spid="17305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3058">
                                            <p:txEl>
                                              <p:pRg st="6" end="6"/>
                                            </p:txEl>
                                          </p:spTgt>
                                        </p:tgtEl>
                                        <p:attrNameLst>
                                          <p:attrName>style.visibility</p:attrName>
                                        </p:attrNameLst>
                                      </p:cBhvr>
                                      <p:to>
                                        <p:strVal val="visible"/>
                                      </p:to>
                                    </p:set>
                                    <p:animEffect transition="in" filter="fade">
                                      <p:cBhvr>
                                        <p:cTn id="37" dur="500"/>
                                        <p:tgtEl>
                                          <p:spTgt spid="17305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3058">
                                            <p:txEl>
                                              <p:pRg st="7" end="7"/>
                                            </p:txEl>
                                          </p:spTgt>
                                        </p:tgtEl>
                                        <p:attrNameLst>
                                          <p:attrName>style.visibility</p:attrName>
                                        </p:attrNameLst>
                                      </p:cBhvr>
                                      <p:to>
                                        <p:strVal val="visible"/>
                                      </p:to>
                                    </p:set>
                                    <p:animEffect transition="in" filter="fade">
                                      <p:cBhvr>
                                        <p:cTn id="42" dur="500"/>
                                        <p:tgtEl>
                                          <p:spTgt spid="17305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2">
            <a:extLst>
              <a:ext uri="{FF2B5EF4-FFF2-40B4-BE49-F238E27FC236}">
                <a16:creationId xmlns:a16="http://schemas.microsoft.com/office/drawing/2014/main" id="{5446EF87-80E2-4765-8120-62E45926314C}"/>
              </a:ext>
            </a:extLst>
          </p:cNvPr>
          <p:cNvSpPr>
            <a:spLocks noGrp="1"/>
          </p:cNvSpPr>
          <p:nvPr>
            <p:ph type="title"/>
          </p:nvPr>
        </p:nvSpPr>
        <p:spPr>
          <a:xfrm>
            <a:off x="1981200" y="427038"/>
            <a:ext cx="7239000" cy="792162"/>
          </a:xfrm>
        </p:spPr>
        <p:txBody>
          <a:bodyPr/>
          <a:lstStyle/>
          <a:p>
            <a:pPr eaLnBrk="1" hangingPunct="1"/>
            <a:r>
              <a:rPr lang="en-US" altLang="en-US"/>
              <a:t>Round 6</a:t>
            </a:r>
          </a:p>
        </p:txBody>
      </p:sp>
      <p:sp>
        <p:nvSpPr>
          <p:cNvPr id="175107" name="Content Placeholder 3">
            <a:extLst>
              <a:ext uri="{FF2B5EF4-FFF2-40B4-BE49-F238E27FC236}">
                <a16:creationId xmlns:a16="http://schemas.microsoft.com/office/drawing/2014/main" id="{DF646BFC-698B-4814-9185-89F191AA601F}"/>
              </a:ext>
            </a:extLst>
          </p:cNvPr>
          <p:cNvSpPr>
            <a:spLocks noGrp="1"/>
          </p:cNvSpPr>
          <p:nvPr>
            <p:ph idx="1"/>
          </p:nvPr>
        </p:nvSpPr>
        <p:spPr>
          <a:xfrm>
            <a:off x="1905000" y="2286001"/>
            <a:ext cx="8382000" cy="3992563"/>
          </a:xfrm>
        </p:spPr>
        <p:txBody>
          <a:bodyPr/>
          <a:lstStyle/>
          <a:p>
            <a:pPr marL="0" indent="0" algn="ctr" eaLnBrk="1" hangingPunct="1">
              <a:buNone/>
            </a:pPr>
            <a:r>
              <a:rPr lang="en-US" altLang="en-US" sz="3600" b="1" i="1" dirty="0"/>
              <a:t>5S is a simple yet very powerful way to implement visual management and improve productivity</a:t>
            </a:r>
            <a:endParaRPr lang="en-US" altLang="en-US" sz="36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2">
            <a:extLst>
              <a:ext uri="{FF2B5EF4-FFF2-40B4-BE49-F238E27FC236}">
                <a16:creationId xmlns:a16="http://schemas.microsoft.com/office/drawing/2014/main" id="{D6E8F9BF-36D4-4F7B-AEDD-2C0EBF1268B3}"/>
              </a:ext>
            </a:extLst>
          </p:cNvPr>
          <p:cNvSpPr>
            <a:spLocks noGrp="1"/>
          </p:cNvSpPr>
          <p:nvPr>
            <p:ph type="title" idx="4294967295"/>
          </p:nvPr>
        </p:nvSpPr>
        <p:spPr>
          <a:xfrm>
            <a:off x="1981200" y="427038"/>
            <a:ext cx="7239000" cy="792162"/>
          </a:xfrm>
        </p:spPr>
        <p:txBody>
          <a:bodyPr/>
          <a:lstStyle/>
          <a:p>
            <a:pPr eaLnBrk="1" hangingPunct="1"/>
            <a:r>
              <a:rPr lang="en-US" altLang="en-US" dirty="0"/>
              <a:t>Round 6</a:t>
            </a:r>
          </a:p>
        </p:txBody>
      </p:sp>
      <p:sp>
        <p:nvSpPr>
          <p:cNvPr id="177155" name="Content Placeholder 3">
            <a:extLst>
              <a:ext uri="{FF2B5EF4-FFF2-40B4-BE49-F238E27FC236}">
                <a16:creationId xmlns:a16="http://schemas.microsoft.com/office/drawing/2014/main" id="{E549EB78-3841-46D8-96C4-61F9CF39D16B}"/>
              </a:ext>
            </a:extLst>
          </p:cNvPr>
          <p:cNvSpPr>
            <a:spLocks noGrp="1"/>
          </p:cNvSpPr>
          <p:nvPr>
            <p:ph idx="4294967295"/>
          </p:nvPr>
        </p:nvSpPr>
        <p:spPr>
          <a:xfrm>
            <a:off x="1981200" y="1752601"/>
            <a:ext cx="7239000" cy="4525963"/>
          </a:xfrm>
        </p:spPr>
        <p:txBody>
          <a:bodyPr/>
          <a:lstStyle/>
          <a:p>
            <a:pPr marL="173038" indent="-173038" eaLnBrk="1" hangingPunct="1">
              <a:spcBef>
                <a:spcPts val="1500"/>
              </a:spcBef>
            </a:pPr>
            <a:r>
              <a:rPr lang="en-US" altLang="en-US" sz="2000" dirty="0"/>
              <a:t>Let’s go back to our original work area, before our 5S effort</a:t>
            </a:r>
          </a:p>
          <a:p>
            <a:pPr marL="173038" indent="-173038" eaLnBrk="1" hangingPunct="1">
              <a:spcBef>
                <a:spcPts val="1500"/>
              </a:spcBef>
            </a:pPr>
            <a:r>
              <a:rPr lang="en-US" altLang="en-US" sz="2000" dirty="0"/>
              <a:t>We find that we have </a:t>
            </a:r>
            <a:r>
              <a:rPr lang="en-US" altLang="en-US" sz="2000" b="1" i="1" dirty="0"/>
              <a:t>two missing numbers</a:t>
            </a:r>
          </a:p>
          <a:p>
            <a:pPr marL="173038" indent="-173038" eaLnBrk="1" hangingPunct="1">
              <a:spcBef>
                <a:spcPts val="1500"/>
              </a:spcBef>
            </a:pPr>
            <a:r>
              <a:rPr lang="en-US" altLang="en-US" sz="2000" dirty="0"/>
              <a:t>We cannot complete our job without these numbers, so </a:t>
            </a:r>
            <a:r>
              <a:rPr lang="en-US" altLang="en-US" sz="2000" b="1" i="1" dirty="0"/>
              <a:t>first</a:t>
            </a:r>
            <a:r>
              <a:rPr lang="en-US" altLang="en-US" sz="2000" dirty="0"/>
              <a:t> we have to find them.</a:t>
            </a:r>
          </a:p>
          <a:p>
            <a:pPr marL="173038" indent="-173038" eaLnBrk="1" hangingPunct="1">
              <a:spcBef>
                <a:spcPts val="1500"/>
              </a:spcBef>
            </a:pPr>
            <a:endParaRPr lang="en-US" altLang="en-US" sz="2000" dirty="0"/>
          </a:p>
          <a:p>
            <a:pPr marL="173038" indent="-173038" eaLnBrk="1" hangingPunct="1">
              <a:spcBef>
                <a:spcPts val="1500"/>
              </a:spcBef>
            </a:pPr>
            <a:r>
              <a:rPr lang="en-US" altLang="en-US" sz="2000" dirty="0"/>
              <a:t>Ready?</a:t>
            </a:r>
          </a:p>
          <a:p>
            <a:pPr marL="173038" indent="-173038" eaLnBrk="1" hangingPunct="1">
              <a:spcBef>
                <a:spcPts val="1500"/>
              </a:spcBef>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animEffect transition="in" filter="fade">
                                      <p:cBhvr>
                                        <p:cTn id="7" dur="500"/>
                                        <p:tgtEl>
                                          <p:spTgt spid="1771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155">
                                            <p:txEl>
                                              <p:pRg st="1" end="1"/>
                                            </p:txEl>
                                          </p:spTgt>
                                        </p:tgtEl>
                                        <p:attrNameLst>
                                          <p:attrName>style.visibility</p:attrName>
                                        </p:attrNameLst>
                                      </p:cBhvr>
                                      <p:to>
                                        <p:strVal val="visible"/>
                                      </p:to>
                                    </p:set>
                                    <p:animEffect transition="in" filter="fade">
                                      <p:cBhvr>
                                        <p:cTn id="12" dur="500"/>
                                        <p:tgtEl>
                                          <p:spTgt spid="1771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7155">
                                            <p:txEl>
                                              <p:pRg st="2" end="2"/>
                                            </p:txEl>
                                          </p:spTgt>
                                        </p:tgtEl>
                                        <p:attrNameLst>
                                          <p:attrName>style.visibility</p:attrName>
                                        </p:attrNameLst>
                                      </p:cBhvr>
                                      <p:to>
                                        <p:strVal val="visible"/>
                                      </p:to>
                                    </p:set>
                                    <p:animEffect transition="in" filter="fade">
                                      <p:cBhvr>
                                        <p:cTn id="17" dur="500"/>
                                        <p:tgtEl>
                                          <p:spTgt spid="1771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7155">
                                            <p:txEl>
                                              <p:pRg st="4" end="4"/>
                                            </p:txEl>
                                          </p:spTgt>
                                        </p:tgtEl>
                                        <p:attrNameLst>
                                          <p:attrName>style.visibility</p:attrName>
                                        </p:attrNameLst>
                                      </p:cBhvr>
                                      <p:to>
                                        <p:strVal val="visible"/>
                                      </p:to>
                                    </p:set>
                                    <p:animEffect transition="in" filter="fade">
                                      <p:cBhvr>
                                        <p:cTn id="22" dur="500"/>
                                        <p:tgtEl>
                                          <p:spTgt spid="177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202" name="Group 94">
            <a:extLst>
              <a:ext uri="{FF2B5EF4-FFF2-40B4-BE49-F238E27FC236}">
                <a16:creationId xmlns:a16="http://schemas.microsoft.com/office/drawing/2014/main" id="{EAAA3656-D4CC-4FB5-B9CB-8392F097F1C1}"/>
              </a:ext>
            </a:extLst>
          </p:cNvPr>
          <p:cNvGrpSpPr>
            <a:grpSpLocks/>
          </p:cNvGrpSpPr>
          <p:nvPr/>
        </p:nvGrpSpPr>
        <p:grpSpPr bwMode="auto">
          <a:xfrm>
            <a:off x="1905001" y="1359184"/>
            <a:ext cx="8385353" cy="4923401"/>
            <a:chOff x="152400" y="1233155"/>
            <a:chExt cx="8842736" cy="5389040"/>
          </a:xfrm>
        </p:grpSpPr>
        <p:sp>
          <p:nvSpPr>
            <p:cNvPr id="93" name="Rectangle 92">
              <a:extLst>
                <a:ext uri="{FF2B5EF4-FFF2-40B4-BE49-F238E27FC236}">
                  <a16:creationId xmlns:a16="http://schemas.microsoft.com/office/drawing/2014/main" id="{1DF8E161-CD0B-4C4D-AF18-59205257CE5C}"/>
                </a:ext>
              </a:extLst>
            </p:cNvPr>
            <p:cNvSpPr/>
            <p:nvPr/>
          </p:nvSpPr>
          <p:spPr>
            <a:xfrm>
              <a:off x="152400" y="1295400"/>
              <a:ext cx="8839200" cy="5181644"/>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nvGrpSpPr>
            <p:cNvPr id="179204" name="Group 92">
              <a:extLst>
                <a:ext uri="{FF2B5EF4-FFF2-40B4-BE49-F238E27FC236}">
                  <a16:creationId xmlns:a16="http://schemas.microsoft.com/office/drawing/2014/main" id="{A22DEAFE-2988-4129-90FD-CDE3046779F0}"/>
                </a:ext>
              </a:extLst>
            </p:cNvPr>
            <p:cNvGrpSpPr>
              <a:grpSpLocks/>
            </p:cNvGrpSpPr>
            <p:nvPr/>
          </p:nvGrpSpPr>
          <p:grpSpPr bwMode="auto">
            <a:xfrm>
              <a:off x="189628" y="1233155"/>
              <a:ext cx="8805508" cy="5389040"/>
              <a:chOff x="189628" y="130252"/>
              <a:chExt cx="8805508" cy="6590584"/>
            </a:xfrm>
          </p:grpSpPr>
          <p:sp>
            <p:nvSpPr>
              <p:cNvPr id="179205" name="Text Box 2">
                <a:extLst>
                  <a:ext uri="{FF2B5EF4-FFF2-40B4-BE49-F238E27FC236}">
                    <a16:creationId xmlns:a16="http://schemas.microsoft.com/office/drawing/2014/main" id="{58146241-5378-4AFE-BB14-360EBE303F22}"/>
                  </a:ext>
                </a:extLst>
              </p:cNvPr>
              <p:cNvSpPr txBox="1">
                <a:spLocks noChangeArrowheads="1"/>
              </p:cNvSpPr>
              <p:nvPr/>
            </p:nvSpPr>
            <p:spPr bwMode="auto">
              <a:xfrm rot="5778071">
                <a:off x="1093345" y="5659041"/>
                <a:ext cx="588260"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79206" name="Text Box 3">
                <a:extLst>
                  <a:ext uri="{FF2B5EF4-FFF2-40B4-BE49-F238E27FC236}">
                    <a16:creationId xmlns:a16="http://schemas.microsoft.com/office/drawing/2014/main" id="{82A154AF-7FC7-4393-802B-2B0F69FB0997}"/>
                  </a:ext>
                </a:extLst>
              </p:cNvPr>
              <p:cNvSpPr txBox="1">
                <a:spLocks noChangeArrowheads="1"/>
              </p:cNvSpPr>
              <p:nvPr/>
            </p:nvSpPr>
            <p:spPr bwMode="auto">
              <a:xfrm rot="20494243">
                <a:off x="2532778" y="2147016"/>
                <a:ext cx="414495"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a:t>
                </a:r>
              </a:p>
            </p:txBody>
          </p:sp>
          <p:sp>
            <p:nvSpPr>
              <p:cNvPr id="179207" name="Text Box 12">
                <a:extLst>
                  <a:ext uri="{FF2B5EF4-FFF2-40B4-BE49-F238E27FC236}">
                    <a16:creationId xmlns:a16="http://schemas.microsoft.com/office/drawing/2014/main" id="{915B37E0-EEA3-4546-89E1-08702320269C}"/>
                  </a:ext>
                </a:extLst>
              </p:cNvPr>
              <p:cNvSpPr txBox="1">
                <a:spLocks noChangeArrowheads="1"/>
              </p:cNvSpPr>
              <p:nvPr/>
            </p:nvSpPr>
            <p:spPr bwMode="auto">
              <a:xfrm rot="7445786">
                <a:off x="501045" y="389671"/>
                <a:ext cx="369511" cy="32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b="1">
                    <a:latin typeface="Tekton"/>
                  </a:rPr>
                  <a:t>3</a:t>
                </a:r>
              </a:p>
            </p:txBody>
          </p:sp>
          <p:sp>
            <p:nvSpPr>
              <p:cNvPr id="179208" name="Text Box 13">
                <a:extLst>
                  <a:ext uri="{FF2B5EF4-FFF2-40B4-BE49-F238E27FC236}">
                    <a16:creationId xmlns:a16="http://schemas.microsoft.com/office/drawing/2014/main" id="{DA738968-A14F-44C6-98AA-F1A550566513}"/>
                  </a:ext>
                </a:extLst>
              </p:cNvPr>
              <p:cNvSpPr txBox="1">
                <a:spLocks noChangeArrowheads="1"/>
              </p:cNvSpPr>
              <p:nvPr/>
            </p:nvSpPr>
            <p:spPr bwMode="auto">
              <a:xfrm rot="11877688">
                <a:off x="5589620" y="5802878"/>
                <a:ext cx="358712"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a:t>
                </a:r>
              </a:p>
            </p:txBody>
          </p:sp>
          <p:sp>
            <p:nvSpPr>
              <p:cNvPr id="179209" name="Text Box 14">
                <a:extLst>
                  <a:ext uri="{FF2B5EF4-FFF2-40B4-BE49-F238E27FC236}">
                    <a16:creationId xmlns:a16="http://schemas.microsoft.com/office/drawing/2014/main" id="{3F98FF70-1CA2-48C4-8E77-4F713A5A794E}"/>
                  </a:ext>
                </a:extLst>
              </p:cNvPr>
              <p:cNvSpPr txBox="1">
                <a:spLocks noChangeArrowheads="1"/>
              </p:cNvSpPr>
              <p:nvPr/>
            </p:nvSpPr>
            <p:spPr bwMode="auto">
              <a:xfrm rot="559330">
                <a:off x="5034877" y="2811009"/>
                <a:ext cx="277571" cy="37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5</a:t>
                </a:r>
              </a:p>
            </p:txBody>
          </p:sp>
          <p:sp>
            <p:nvSpPr>
              <p:cNvPr id="179210" name="Text Box 15">
                <a:extLst>
                  <a:ext uri="{FF2B5EF4-FFF2-40B4-BE49-F238E27FC236}">
                    <a16:creationId xmlns:a16="http://schemas.microsoft.com/office/drawing/2014/main" id="{EDAC6DB6-83AB-49EE-AB11-952E417AD877}"/>
                  </a:ext>
                </a:extLst>
              </p:cNvPr>
              <p:cNvSpPr txBox="1">
                <a:spLocks noChangeArrowheads="1"/>
              </p:cNvSpPr>
              <p:nvPr/>
            </p:nvSpPr>
            <p:spPr bwMode="auto">
              <a:xfrm rot="4821109">
                <a:off x="3007063" y="1154990"/>
                <a:ext cx="386678"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Albertus"/>
                  </a:rPr>
                  <a:t>6</a:t>
                </a:r>
              </a:p>
            </p:txBody>
          </p:sp>
          <p:sp>
            <p:nvSpPr>
              <p:cNvPr id="179211" name="Text Box 16">
                <a:extLst>
                  <a:ext uri="{FF2B5EF4-FFF2-40B4-BE49-F238E27FC236}">
                    <a16:creationId xmlns:a16="http://schemas.microsoft.com/office/drawing/2014/main" id="{28E684BB-6BCE-4511-9B67-DBD3DF411B0E}"/>
                  </a:ext>
                </a:extLst>
              </p:cNvPr>
              <p:cNvSpPr txBox="1">
                <a:spLocks noChangeArrowheads="1"/>
              </p:cNvSpPr>
              <p:nvPr/>
            </p:nvSpPr>
            <p:spPr bwMode="auto">
              <a:xfrm rot="10608044">
                <a:off x="8478128" y="4720920"/>
                <a:ext cx="357021"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Algerian" panose="04020705040A02060702" pitchFamily="82" charset="0"/>
                  </a:rPr>
                  <a:t>7</a:t>
                </a:r>
              </a:p>
            </p:txBody>
          </p:sp>
          <p:sp>
            <p:nvSpPr>
              <p:cNvPr id="179212" name="Text Box 17">
                <a:extLst>
                  <a:ext uri="{FF2B5EF4-FFF2-40B4-BE49-F238E27FC236}">
                    <a16:creationId xmlns:a16="http://schemas.microsoft.com/office/drawing/2014/main" id="{C17D1C08-C4AC-4334-9829-EA901A21BC0A}"/>
                  </a:ext>
                </a:extLst>
              </p:cNvPr>
              <p:cNvSpPr txBox="1">
                <a:spLocks noChangeArrowheads="1"/>
              </p:cNvSpPr>
              <p:nvPr/>
            </p:nvSpPr>
            <p:spPr bwMode="auto">
              <a:xfrm rot="16450896">
                <a:off x="6306035" y="3272362"/>
                <a:ext cx="403844" cy="3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Old English"/>
                  </a:rPr>
                  <a:t>8</a:t>
                </a:r>
              </a:p>
            </p:txBody>
          </p:sp>
          <p:sp>
            <p:nvSpPr>
              <p:cNvPr id="179213" name="Text Box 18">
                <a:extLst>
                  <a:ext uri="{FF2B5EF4-FFF2-40B4-BE49-F238E27FC236}">
                    <a16:creationId xmlns:a16="http://schemas.microsoft.com/office/drawing/2014/main" id="{82D0702A-E764-4894-877D-3FA2C0ED6D0D}"/>
                  </a:ext>
                </a:extLst>
              </p:cNvPr>
              <p:cNvSpPr txBox="1">
                <a:spLocks noChangeArrowheads="1"/>
              </p:cNvSpPr>
              <p:nvPr/>
            </p:nvSpPr>
            <p:spPr bwMode="auto">
              <a:xfrm rot="3160852">
                <a:off x="7423984" y="923922"/>
                <a:ext cx="352345" cy="2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9</a:t>
                </a:r>
              </a:p>
            </p:txBody>
          </p:sp>
          <p:sp>
            <p:nvSpPr>
              <p:cNvPr id="179214" name="Text Box 19">
                <a:extLst>
                  <a:ext uri="{FF2B5EF4-FFF2-40B4-BE49-F238E27FC236}">
                    <a16:creationId xmlns:a16="http://schemas.microsoft.com/office/drawing/2014/main" id="{68654844-DC15-4210-B177-69B1A074A279}"/>
                  </a:ext>
                </a:extLst>
              </p:cNvPr>
              <p:cNvSpPr txBox="1">
                <a:spLocks noChangeArrowheads="1"/>
              </p:cNvSpPr>
              <p:nvPr/>
            </p:nvSpPr>
            <p:spPr bwMode="auto">
              <a:xfrm>
                <a:off x="2057400" y="51816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10</a:t>
                </a:r>
              </a:p>
            </p:txBody>
          </p:sp>
          <p:sp>
            <p:nvSpPr>
              <p:cNvPr id="179215" name="Text Box 20">
                <a:extLst>
                  <a:ext uri="{FF2B5EF4-FFF2-40B4-BE49-F238E27FC236}">
                    <a16:creationId xmlns:a16="http://schemas.microsoft.com/office/drawing/2014/main" id="{00C83ECE-1A47-43A8-B49D-A426E63B0EC6}"/>
                  </a:ext>
                </a:extLst>
              </p:cNvPr>
              <p:cNvSpPr txBox="1">
                <a:spLocks noChangeArrowheads="1"/>
              </p:cNvSpPr>
              <p:nvPr/>
            </p:nvSpPr>
            <p:spPr bwMode="auto">
              <a:xfrm rot="3739197">
                <a:off x="2278309" y="3970508"/>
                <a:ext cx="594820" cy="42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11</a:t>
                </a:r>
              </a:p>
            </p:txBody>
          </p:sp>
          <p:sp>
            <p:nvSpPr>
              <p:cNvPr id="179216" name="Text Box 21">
                <a:extLst>
                  <a:ext uri="{FF2B5EF4-FFF2-40B4-BE49-F238E27FC236}">
                    <a16:creationId xmlns:a16="http://schemas.microsoft.com/office/drawing/2014/main" id="{D88FFC11-9315-4853-ACB5-45FDB15AFFDF}"/>
                  </a:ext>
                </a:extLst>
              </p:cNvPr>
              <p:cNvSpPr txBox="1">
                <a:spLocks noChangeArrowheads="1"/>
              </p:cNvSpPr>
              <p:nvPr/>
            </p:nvSpPr>
            <p:spPr bwMode="auto">
              <a:xfrm rot="10286672">
                <a:off x="1702575" y="1445758"/>
                <a:ext cx="360401" cy="37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12</a:t>
                </a:r>
              </a:p>
            </p:txBody>
          </p:sp>
          <p:sp>
            <p:nvSpPr>
              <p:cNvPr id="179217" name="Text Box 22">
                <a:extLst>
                  <a:ext uri="{FF2B5EF4-FFF2-40B4-BE49-F238E27FC236}">
                    <a16:creationId xmlns:a16="http://schemas.microsoft.com/office/drawing/2014/main" id="{425C3B15-D0D0-48FE-8892-6276F0639E7F}"/>
                  </a:ext>
                </a:extLst>
              </p:cNvPr>
              <p:cNvSpPr txBox="1">
                <a:spLocks noChangeArrowheads="1"/>
              </p:cNvSpPr>
              <p:nvPr/>
            </p:nvSpPr>
            <p:spPr bwMode="auto">
              <a:xfrm>
                <a:off x="4479925" y="5929313"/>
                <a:ext cx="346878" cy="350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i="1">
                    <a:latin typeface="Tekton"/>
                  </a:rPr>
                  <a:t>13</a:t>
                </a:r>
              </a:p>
            </p:txBody>
          </p:sp>
          <p:sp>
            <p:nvSpPr>
              <p:cNvPr id="179218" name="Text Box 23">
                <a:extLst>
                  <a:ext uri="{FF2B5EF4-FFF2-40B4-BE49-F238E27FC236}">
                    <a16:creationId xmlns:a16="http://schemas.microsoft.com/office/drawing/2014/main" id="{5922E8F8-8413-4F50-8069-BDBB4E1B92E2}"/>
                  </a:ext>
                </a:extLst>
              </p:cNvPr>
              <p:cNvSpPr txBox="1">
                <a:spLocks noChangeArrowheads="1"/>
              </p:cNvSpPr>
              <p:nvPr/>
            </p:nvSpPr>
            <p:spPr bwMode="auto">
              <a:xfrm rot="1032637">
                <a:off x="3116213" y="4061202"/>
                <a:ext cx="387448" cy="41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a:latin typeface="Strider"/>
                  </a:rPr>
                  <a:t>14</a:t>
                </a:r>
              </a:p>
            </p:txBody>
          </p:sp>
          <p:sp>
            <p:nvSpPr>
              <p:cNvPr id="179219" name="Text Box 24">
                <a:extLst>
                  <a:ext uri="{FF2B5EF4-FFF2-40B4-BE49-F238E27FC236}">
                    <a16:creationId xmlns:a16="http://schemas.microsoft.com/office/drawing/2014/main" id="{EB28CBF0-9489-4046-A9F8-D404AE3FCE2C}"/>
                  </a:ext>
                </a:extLst>
              </p:cNvPr>
              <p:cNvSpPr txBox="1">
                <a:spLocks noChangeArrowheads="1"/>
              </p:cNvSpPr>
              <p:nvPr/>
            </p:nvSpPr>
            <p:spPr bwMode="auto">
              <a:xfrm rot="4442509">
                <a:off x="5392816" y="15179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15</a:t>
                </a:r>
              </a:p>
            </p:txBody>
          </p:sp>
          <p:sp>
            <p:nvSpPr>
              <p:cNvPr id="179220" name="Text Box 25">
                <a:extLst>
                  <a:ext uri="{FF2B5EF4-FFF2-40B4-BE49-F238E27FC236}">
                    <a16:creationId xmlns:a16="http://schemas.microsoft.com/office/drawing/2014/main" id="{74713E2B-5FF1-4450-A9B9-4752CA8D545C}"/>
                  </a:ext>
                </a:extLst>
              </p:cNvPr>
              <p:cNvSpPr txBox="1">
                <a:spLocks noChangeArrowheads="1"/>
              </p:cNvSpPr>
              <p:nvPr/>
            </p:nvSpPr>
            <p:spPr bwMode="auto">
              <a:xfrm rot="19808454">
                <a:off x="6116920" y="4793680"/>
                <a:ext cx="897961"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Rockwell" panose="02060603020205020403" pitchFamily="18" charset="0"/>
                  </a:rPr>
                  <a:t>16</a:t>
                </a:r>
              </a:p>
            </p:txBody>
          </p:sp>
          <p:sp>
            <p:nvSpPr>
              <p:cNvPr id="179221" name="Text Box 26">
                <a:extLst>
                  <a:ext uri="{FF2B5EF4-FFF2-40B4-BE49-F238E27FC236}">
                    <a16:creationId xmlns:a16="http://schemas.microsoft.com/office/drawing/2014/main" id="{32C526BD-338B-4760-9E02-F2FCBFB0CEFA}"/>
                  </a:ext>
                </a:extLst>
              </p:cNvPr>
              <p:cNvSpPr txBox="1">
                <a:spLocks noChangeArrowheads="1"/>
              </p:cNvSpPr>
              <p:nvPr/>
            </p:nvSpPr>
            <p:spPr bwMode="auto">
              <a:xfrm rot="2092250">
                <a:off x="7142596" y="38868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17</a:t>
                </a:r>
              </a:p>
            </p:txBody>
          </p:sp>
          <p:sp>
            <p:nvSpPr>
              <p:cNvPr id="179222" name="Text Box 27">
                <a:extLst>
                  <a:ext uri="{FF2B5EF4-FFF2-40B4-BE49-F238E27FC236}">
                    <a16:creationId xmlns:a16="http://schemas.microsoft.com/office/drawing/2014/main" id="{9EDAEC46-2512-4F67-B3CC-E188BCBB6916}"/>
                  </a:ext>
                </a:extLst>
              </p:cNvPr>
              <p:cNvSpPr txBox="1">
                <a:spLocks noChangeArrowheads="1"/>
              </p:cNvSpPr>
              <p:nvPr/>
            </p:nvSpPr>
            <p:spPr bwMode="auto">
              <a:xfrm rot="2715581">
                <a:off x="7080864" y="884553"/>
                <a:ext cx="247285"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3600">
                  <a:latin typeface="Paisley ICG 01 Alt"/>
                </a:endParaRPr>
              </a:p>
            </p:txBody>
          </p:sp>
          <p:sp>
            <p:nvSpPr>
              <p:cNvPr id="179223" name="Text Box 28">
                <a:extLst>
                  <a:ext uri="{FF2B5EF4-FFF2-40B4-BE49-F238E27FC236}">
                    <a16:creationId xmlns:a16="http://schemas.microsoft.com/office/drawing/2014/main" id="{91E12DE6-180C-472A-9527-1113FA21FDD2}"/>
                  </a:ext>
                </a:extLst>
              </p:cNvPr>
              <p:cNvSpPr txBox="1">
                <a:spLocks noChangeArrowheads="1"/>
              </p:cNvSpPr>
              <p:nvPr/>
            </p:nvSpPr>
            <p:spPr bwMode="auto">
              <a:xfrm rot="10762735">
                <a:off x="1051580" y="6041721"/>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i="1">
                    <a:latin typeface="Tekton"/>
                  </a:rPr>
                  <a:t>19</a:t>
                </a:r>
              </a:p>
            </p:txBody>
          </p:sp>
          <p:sp>
            <p:nvSpPr>
              <p:cNvPr id="179224" name="Text Box 29">
                <a:extLst>
                  <a:ext uri="{FF2B5EF4-FFF2-40B4-BE49-F238E27FC236}">
                    <a16:creationId xmlns:a16="http://schemas.microsoft.com/office/drawing/2014/main" id="{01DEB0DA-A850-40FC-8AC9-A40B1622F931}"/>
                  </a:ext>
                </a:extLst>
              </p:cNvPr>
              <p:cNvSpPr txBox="1">
                <a:spLocks noChangeArrowheads="1"/>
              </p:cNvSpPr>
              <p:nvPr/>
            </p:nvSpPr>
            <p:spPr bwMode="auto">
              <a:xfrm rot="12879431">
                <a:off x="371730" y="2952029"/>
                <a:ext cx="742441"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20</a:t>
                </a:r>
              </a:p>
            </p:txBody>
          </p:sp>
          <p:sp>
            <p:nvSpPr>
              <p:cNvPr id="179225" name="Text Box 30">
                <a:extLst>
                  <a:ext uri="{FF2B5EF4-FFF2-40B4-BE49-F238E27FC236}">
                    <a16:creationId xmlns:a16="http://schemas.microsoft.com/office/drawing/2014/main" id="{7C9BF91E-816C-49AD-8635-2EA67983768F}"/>
                  </a:ext>
                </a:extLst>
              </p:cNvPr>
              <p:cNvSpPr txBox="1">
                <a:spLocks noChangeArrowheads="1"/>
              </p:cNvSpPr>
              <p:nvPr/>
            </p:nvSpPr>
            <p:spPr bwMode="auto">
              <a:xfrm rot="4256370">
                <a:off x="813268" y="818081"/>
                <a:ext cx="873778"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21</a:t>
                </a:r>
              </a:p>
            </p:txBody>
          </p:sp>
          <p:sp>
            <p:nvSpPr>
              <p:cNvPr id="179226" name="Text Box 31">
                <a:extLst>
                  <a:ext uri="{FF2B5EF4-FFF2-40B4-BE49-F238E27FC236}">
                    <a16:creationId xmlns:a16="http://schemas.microsoft.com/office/drawing/2014/main" id="{84B54541-6A47-483C-9686-215A812B99A8}"/>
                  </a:ext>
                </a:extLst>
              </p:cNvPr>
              <p:cNvSpPr txBox="1">
                <a:spLocks noChangeArrowheads="1"/>
              </p:cNvSpPr>
              <p:nvPr/>
            </p:nvSpPr>
            <p:spPr bwMode="auto">
              <a:xfrm rot="7002008">
                <a:off x="3276679" y="533434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22</a:t>
                </a:r>
                <a:endParaRPr lang="en-US" altLang="en-US" sz="3600">
                  <a:latin typeface="Tekton"/>
                </a:endParaRPr>
              </a:p>
            </p:txBody>
          </p:sp>
          <p:sp>
            <p:nvSpPr>
              <p:cNvPr id="179227" name="Text Box 32">
                <a:extLst>
                  <a:ext uri="{FF2B5EF4-FFF2-40B4-BE49-F238E27FC236}">
                    <a16:creationId xmlns:a16="http://schemas.microsoft.com/office/drawing/2014/main" id="{DA938106-DA43-43C0-AD50-DAA10416A95C}"/>
                  </a:ext>
                </a:extLst>
              </p:cNvPr>
              <p:cNvSpPr txBox="1">
                <a:spLocks noChangeArrowheads="1"/>
              </p:cNvSpPr>
              <p:nvPr/>
            </p:nvSpPr>
            <p:spPr bwMode="auto">
              <a:xfrm>
                <a:off x="5562600" y="2971800"/>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23</a:t>
                </a:r>
              </a:p>
            </p:txBody>
          </p:sp>
          <p:sp>
            <p:nvSpPr>
              <p:cNvPr id="179228" name="Text Box 33">
                <a:extLst>
                  <a:ext uri="{FF2B5EF4-FFF2-40B4-BE49-F238E27FC236}">
                    <a16:creationId xmlns:a16="http://schemas.microsoft.com/office/drawing/2014/main" id="{D72383A2-D79A-4EF5-BFD2-4A60D4DF8D85}"/>
                  </a:ext>
                </a:extLst>
              </p:cNvPr>
              <p:cNvSpPr txBox="1">
                <a:spLocks noChangeArrowheads="1"/>
              </p:cNvSpPr>
              <p:nvPr/>
            </p:nvSpPr>
            <p:spPr bwMode="auto">
              <a:xfrm rot="1871437">
                <a:off x="3635748" y="75160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24</a:t>
                </a:r>
              </a:p>
            </p:txBody>
          </p:sp>
          <p:sp>
            <p:nvSpPr>
              <p:cNvPr id="179229" name="Text Box 34">
                <a:extLst>
                  <a:ext uri="{FF2B5EF4-FFF2-40B4-BE49-F238E27FC236}">
                    <a16:creationId xmlns:a16="http://schemas.microsoft.com/office/drawing/2014/main" id="{87C0E75C-6616-419C-A286-2BC55E77BAA0}"/>
                  </a:ext>
                </a:extLst>
              </p:cNvPr>
              <p:cNvSpPr txBox="1">
                <a:spLocks noChangeArrowheads="1"/>
              </p:cNvSpPr>
              <p:nvPr/>
            </p:nvSpPr>
            <p:spPr bwMode="auto">
              <a:xfrm rot="4314359">
                <a:off x="8284244" y="5894027"/>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25</a:t>
                </a:r>
              </a:p>
            </p:txBody>
          </p:sp>
          <p:sp>
            <p:nvSpPr>
              <p:cNvPr id="179230" name="Text Box 35">
                <a:extLst>
                  <a:ext uri="{FF2B5EF4-FFF2-40B4-BE49-F238E27FC236}">
                    <a16:creationId xmlns:a16="http://schemas.microsoft.com/office/drawing/2014/main" id="{8CA34FA2-2EEC-4B5C-9958-F21E02FC01D3}"/>
                  </a:ext>
                </a:extLst>
              </p:cNvPr>
              <p:cNvSpPr txBox="1">
                <a:spLocks noChangeArrowheads="1"/>
              </p:cNvSpPr>
              <p:nvPr/>
            </p:nvSpPr>
            <p:spPr bwMode="auto">
              <a:xfrm rot="16957576">
                <a:off x="6154816" y="38801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26</a:t>
                </a:r>
              </a:p>
            </p:txBody>
          </p:sp>
          <p:sp>
            <p:nvSpPr>
              <p:cNvPr id="179231" name="Text Box 36">
                <a:extLst>
                  <a:ext uri="{FF2B5EF4-FFF2-40B4-BE49-F238E27FC236}">
                    <a16:creationId xmlns:a16="http://schemas.microsoft.com/office/drawing/2014/main" id="{9B9EA65B-6883-43A2-ABCD-897D49AE25DD}"/>
                  </a:ext>
                </a:extLst>
              </p:cNvPr>
              <p:cNvSpPr txBox="1">
                <a:spLocks noChangeArrowheads="1"/>
              </p:cNvSpPr>
              <p:nvPr/>
            </p:nvSpPr>
            <p:spPr bwMode="auto">
              <a:xfrm rot="5400000">
                <a:off x="7369844" y="367940"/>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27</a:t>
                </a:r>
              </a:p>
            </p:txBody>
          </p:sp>
          <p:sp>
            <p:nvSpPr>
              <p:cNvPr id="179232" name="Text Box 37">
                <a:extLst>
                  <a:ext uri="{FF2B5EF4-FFF2-40B4-BE49-F238E27FC236}">
                    <a16:creationId xmlns:a16="http://schemas.microsoft.com/office/drawing/2014/main" id="{923A3259-5503-40E7-BE70-4A207FB86BFE}"/>
                  </a:ext>
                </a:extLst>
              </p:cNvPr>
              <p:cNvSpPr txBox="1">
                <a:spLocks noChangeArrowheads="1"/>
              </p:cNvSpPr>
              <p:nvPr/>
            </p:nvSpPr>
            <p:spPr bwMode="auto">
              <a:xfrm rot="18579188">
                <a:off x="283244" y="47875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b="1">
                    <a:latin typeface="Tekton"/>
                  </a:rPr>
                  <a:t>28</a:t>
                </a:r>
              </a:p>
            </p:txBody>
          </p:sp>
          <p:sp>
            <p:nvSpPr>
              <p:cNvPr id="179233" name="Text Box 38">
                <a:extLst>
                  <a:ext uri="{FF2B5EF4-FFF2-40B4-BE49-F238E27FC236}">
                    <a16:creationId xmlns:a16="http://schemas.microsoft.com/office/drawing/2014/main" id="{F8C00225-B848-4B5E-9916-4668932895D9}"/>
                  </a:ext>
                </a:extLst>
              </p:cNvPr>
              <p:cNvSpPr txBox="1">
                <a:spLocks noChangeArrowheads="1"/>
              </p:cNvSpPr>
              <p:nvPr/>
            </p:nvSpPr>
            <p:spPr bwMode="auto">
              <a:xfrm rot="2486953">
                <a:off x="189628" y="2440402"/>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29</a:t>
                </a:r>
              </a:p>
            </p:txBody>
          </p:sp>
          <p:sp>
            <p:nvSpPr>
              <p:cNvPr id="179234" name="Text Box 39">
                <a:extLst>
                  <a:ext uri="{FF2B5EF4-FFF2-40B4-BE49-F238E27FC236}">
                    <a16:creationId xmlns:a16="http://schemas.microsoft.com/office/drawing/2014/main" id="{A826B92D-6CE3-43FA-B203-037728FB8186}"/>
                  </a:ext>
                </a:extLst>
              </p:cNvPr>
              <p:cNvSpPr txBox="1">
                <a:spLocks noChangeArrowheads="1"/>
              </p:cNvSpPr>
              <p:nvPr/>
            </p:nvSpPr>
            <p:spPr bwMode="auto">
              <a:xfrm>
                <a:off x="2286000" y="2286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30</a:t>
                </a:r>
                <a:endParaRPr lang="en-US" altLang="en-US" sz="1600">
                  <a:latin typeface="Tekton"/>
                </a:endParaRPr>
              </a:p>
            </p:txBody>
          </p:sp>
          <p:sp>
            <p:nvSpPr>
              <p:cNvPr id="179235" name="Text Box 40">
                <a:extLst>
                  <a:ext uri="{FF2B5EF4-FFF2-40B4-BE49-F238E27FC236}">
                    <a16:creationId xmlns:a16="http://schemas.microsoft.com/office/drawing/2014/main" id="{DF96F301-37B9-4467-B6A4-4CDA6E5DFAF8}"/>
                  </a:ext>
                </a:extLst>
              </p:cNvPr>
              <p:cNvSpPr txBox="1">
                <a:spLocks noChangeArrowheads="1"/>
              </p:cNvSpPr>
              <p:nvPr/>
            </p:nvSpPr>
            <p:spPr bwMode="auto">
              <a:xfrm rot="1845105">
                <a:off x="4646808" y="4484041"/>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31</a:t>
                </a:r>
              </a:p>
            </p:txBody>
          </p:sp>
          <p:sp>
            <p:nvSpPr>
              <p:cNvPr id="179236" name="Text Box 41">
                <a:extLst>
                  <a:ext uri="{FF2B5EF4-FFF2-40B4-BE49-F238E27FC236}">
                    <a16:creationId xmlns:a16="http://schemas.microsoft.com/office/drawing/2014/main" id="{6A486010-9B7C-4408-A3A7-10B940E5E6D0}"/>
                  </a:ext>
                </a:extLst>
              </p:cNvPr>
              <p:cNvSpPr txBox="1">
                <a:spLocks noChangeArrowheads="1"/>
              </p:cNvSpPr>
              <p:nvPr/>
            </p:nvSpPr>
            <p:spPr bwMode="auto">
              <a:xfrm rot="3410979">
                <a:off x="3075696" y="3192975"/>
                <a:ext cx="1500357" cy="126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79237" name="Text Box 42">
                <a:extLst>
                  <a:ext uri="{FF2B5EF4-FFF2-40B4-BE49-F238E27FC236}">
                    <a16:creationId xmlns:a16="http://schemas.microsoft.com/office/drawing/2014/main" id="{13BD2476-AA49-4CF5-AF1F-EDAE39CB3333}"/>
                  </a:ext>
                </a:extLst>
              </p:cNvPr>
              <p:cNvSpPr txBox="1">
                <a:spLocks noChangeArrowheads="1"/>
              </p:cNvSpPr>
              <p:nvPr/>
            </p:nvSpPr>
            <p:spPr bwMode="auto">
              <a:xfrm rot="9455826">
                <a:off x="5424802" y="207959"/>
                <a:ext cx="688347" cy="86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33</a:t>
                </a:r>
              </a:p>
            </p:txBody>
          </p:sp>
          <p:sp>
            <p:nvSpPr>
              <p:cNvPr id="179238" name="Text Box 43">
                <a:extLst>
                  <a:ext uri="{FF2B5EF4-FFF2-40B4-BE49-F238E27FC236}">
                    <a16:creationId xmlns:a16="http://schemas.microsoft.com/office/drawing/2014/main" id="{FB91C6DF-1D65-4A49-B5FA-89BF6801DAB9}"/>
                  </a:ext>
                </a:extLst>
              </p:cNvPr>
              <p:cNvSpPr txBox="1">
                <a:spLocks noChangeArrowheads="1"/>
              </p:cNvSpPr>
              <p:nvPr/>
            </p:nvSpPr>
            <p:spPr bwMode="auto">
              <a:xfrm rot="4813092">
                <a:off x="7126332" y="4661952"/>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34</a:t>
                </a:r>
              </a:p>
            </p:txBody>
          </p:sp>
          <p:sp>
            <p:nvSpPr>
              <p:cNvPr id="179239" name="Text Box 44">
                <a:extLst>
                  <a:ext uri="{FF2B5EF4-FFF2-40B4-BE49-F238E27FC236}">
                    <a16:creationId xmlns:a16="http://schemas.microsoft.com/office/drawing/2014/main" id="{188B796C-1FF7-49BD-9B06-39A9DE42FD71}"/>
                  </a:ext>
                </a:extLst>
              </p:cNvPr>
              <p:cNvSpPr txBox="1">
                <a:spLocks noChangeArrowheads="1"/>
              </p:cNvSpPr>
              <p:nvPr/>
            </p:nvSpPr>
            <p:spPr bwMode="auto">
              <a:xfrm rot="16569237">
                <a:off x="7566675" y="3076572"/>
                <a:ext cx="457488" cy="2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35</a:t>
                </a:r>
              </a:p>
            </p:txBody>
          </p:sp>
          <p:sp>
            <p:nvSpPr>
              <p:cNvPr id="179240" name="Text Box 45">
                <a:extLst>
                  <a:ext uri="{FF2B5EF4-FFF2-40B4-BE49-F238E27FC236}">
                    <a16:creationId xmlns:a16="http://schemas.microsoft.com/office/drawing/2014/main" id="{849521C9-08DC-468A-B7EF-CD12B364586B}"/>
                  </a:ext>
                </a:extLst>
              </p:cNvPr>
              <p:cNvSpPr txBox="1">
                <a:spLocks noChangeArrowheads="1"/>
              </p:cNvSpPr>
              <p:nvPr/>
            </p:nvSpPr>
            <p:spPr bwMode="auto">
              <a:xfrm rot="5296258">
                <a:off x="7984006" y="1295920"/>
                <a:ext cx="873778"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36</a:t>
                </a:r>
              </a:p>
            </p:txBody>
          </p:sp>
          <p:sp>
            <p:nvSpPr>
              <p:cNvPr id="179241" name="Text Box 46">
                <a:extLst>
                  <a:ext uri="{FF2B5EF4-FFF2-40B4-BE49-F238E27FC236}">
                    <a16:creationId xmlns:a16="http://schemas.microsoft.com/office/drawing/2014/main" id="{FB17EDF8-375E-4EFE-9A75-272B7ED215A2}"/>
                  </a:ext>
                </a:extLst>
              </p:cNvPr>
              <p:cNvSpPr txBox="1">
                <a:spLocks noChangeArrowheads="1"/>
              </p:cNvSpPr>
              <p:nvPr/>
            </p:nvSpPr>
            <p:spPr bwMode="auto">
              <a:xfrm rot="3804640">
                <a:off x="1728628" y="5935436"/>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37</a:t>
                </a:r>
              </a:p>
            </p:txBody>
          </p:sp>
          <p:sp>
            <p:nvSpPr>
              <p:cNvPr id="179242" name="Text Box 47">
                <a:extLst>
                  <a:ext uri="{FF2B5EF4-FFF2-40B4-BE49-F238E27FC236}">
                    <a16:creationId xmlns:a16="http://schemas.microsoft.com/office/drawing/2014/main" id="{0BF1455F-868E-4445-84A5-ED4B690D8E03}"/>
                  </a:ext>
                </a:extLst>
              </p:cNvPr>
              <p:cNvSpPr txBox="1">
                <a:spLocks noChangeArrowheads="1"/>
              </p:cNvSpPr>
              <p:nvPr/>
            </p:nvSpPr>
            <p:spPr bwMode="auto">
              <a:xfrm rot="2046325">
                <a:off x="276941" y="39771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Old English"/>
                  </a:rPr>
                  <a:t>38</a:t>
                </a:r>
              </a:p>
            </p:txBody>
          </p:sp>
          <p:sp>
            <p:nvSpPr>
              <p:cNvPr id="179243" name="Text Box 48">
                <a:extLst>
                  <a:ext uri="{FF2B5EF4-FFF2-40B4-BE49-F238E27FC236}">
                    <a16:creationId xmlns:a16="http://schemas.microsoft.com/office/drawing/2014/main" id="{4FCCBC34-E926-4788-93B3-68F4ABE76D45}"/>
                  </a:ext>
                </a:extLst>
              </p:cNvPr>
              <p:cNvSpPr txBox="1">
                <a:spLocks noChangeArrowheads="1"/>
              </p:cNvSpPr>
              <p:nvPr/>
            </p:nvSpPr>
            <p:spPr bwMode="auto">
              <a:xfrm rot="9035599">
                <a:off x="286405" y="1769758"/>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39</a:t>
                </a:r>
              </a:p>
            </p:txBody>
          </p:sp>
          <p:sp>
            <p:nvSpPr>
              <p:cNvPr id="179244" name="Text Box 50">
                <a:extLst>
                  <a:ext uri="{FF2B5EF4-FFF2-40B4-BE49-F238E27FC236}">
                    <a16:creationId xmlns:a16="http://schemas.microsoft.com/office/drawing/2014/main" id="{76DA19A8-BD55-4E65-AEFC-EC0D448CA6C4}"/>
                  </a:ext>
                </a:extLst>
              </p:cNvPr>
              <p:cNvSpPr txBox="1">
                <a:spLocks noChangeArrowheads="1"/>
              </p:cNvSpPr>
              <p:nvPr/>
            </p:nvSpPr>
            <p:spPr bwMode="auto">
              <a:xfrm rot="21196435">
                <a:off x="4399700" y="2872124"/>
                <a:ext cx="935151" cy="123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41</a:t>
                </a:r>
              </a:p>
            </p:txBody>
          </p:sp>
          <p:sp>
            <p:nvSpPr>
              <p:cNvPr id="179245" name="Text Box 51">
                <a:extLst>
                  <a:ext uri="{FF2B5EF4-FFF2-40B4-BE49-F238E27FC236}">
                    <a16:creationId xmlns:a16="http://schemas.microsoft.com/office/drawing/2014/main" id="{A6DFF040-B534-4261-8882-0AE0127CD607}"/>
                  </a:ext>
                </a:extLst>
              </p:cNvPr>
              <p:cNvSpPr txBox="1">
                <a:spLocks noChangeArrowheads="1"/>
              </p:cNvSpPr>
              <p:nvPr/>
            </p:nvSpPr>
            <p:spPr bwMode="auto">
              <a:xfrm rot="2110724">
                <a:off x="3136900" y="1705539"/>
                <a:ext cx="668338"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b="1" i="1">
                  <a:latin typeface="Tekton"/>
                </a:endParaRPr>
              </a:p>
            </p:txBody>
          </p:sp>
          <p:sp>
            <p:nvSpPr>
              <p:cNvPr id="179246" name="Text Box 52">
                <a:extLst>
                  <a:ext uri="{FF2B5EF4-FFF2-40B4-BE49-F238E27FC236}">
                    <a16:creationId xmlns:a16="http://schemas.microsoft.com/office/drawing/2014/main" id="{B00B8830-AA71-4E3C-A6F3-22E449C13533}"/>
                  </a:ext>
                </a:extLst>
              </p:cNvPr>
              <p:cNvSpPr txBox="1">
                <a:spLocks noChangeArrowheads="1"/>
              </p:cNvSpPr>
              <p:nvPr/>
            </p:nvSpPr>
            <p:spPr bwMode="auto">
              <a:xfrm rot="2244911">
                <a:off x="6856314" y="5776041"/>
                <a:ext cx="701871"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Franklin Gothic Demi" panose="020B0703020102020204" pitchFamily="34" charset="0"/>
                  </a:rPr>
                  <a:t>43</a:t>
                </a:r>
              </a:p>
            </p:txBody>
          </p:sp>
          <p:sp>
            <p:nvSpPr>
              <p:cNvPr id="179247" name="Text Box 53">
                <a:extLst>
                  <a:ext uri="{FF2B5EF4-FFF2-40B4-BE49-F238E27FC236}">
                    <a16:creationId xmlns:a16="http://schemas.microsoft.com/office/drawing/2014/main" id="{AE0DAA63-7206-4D32-8901-7F6012DC1D2B}"/>
                  </a:ext>
                </a:extLst>
              </p:cNvPr>
              <p:cNvSpPr txBox="1">
                <a:spLocks noChangeArrowheads="1"/>
              </p:cNvSpPr>
              <p:nvPr/>
            </p:nvSpPr>
            <p:spPr bwMode="auto">
              <a:xfrm rot="1606631">
                <a:off x="6963431" y="3103560"/>
                <a:ext cx="468589" cy="86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Onyx" panose="04050602080702020203" pitchFamily="82" charset="0"/>
                  </a:rPr>
                  <a:t>44</a:t>
                </a:r>
              </a:p>
            </p:txBody>
          </p:sp>
          <p:sp>
            <p:nvSpPr>
              <p:cNvPr id="179248" name="Text Box 54">
                <a:extLst>
                  <a:ext uri="{FF2B5EF4-FFF2-40B4-BE49-F238E27FC236}">
                    <a16:creationId xmlns:a16="http://schemas.microsoft.com/office/drawing/2014/main" id="{EA7AE297-ADDA-4371-B4DD-3A4DFEF8C217}"/>
                  </a:ext>
                </a:extLst>
              </p:cNvPr>
              <p:cNvSpPr txBox="1">
                <a:spLocks noChangeArrowheads="1"/>
              </p:cNvSpPr>
              <p:nvPr/>
            </p:nvSpPr>
            <p:spPr bwMode="auto">
              <a:xfrm rot="19947469">
                <a:off x="6458324" y="14200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45</a:t>
                </a:r>
              </a:p>
            </p:txBody>
          </p:sp>
          <p:sp>
            <p:nvSpPr>
              <p:cNvPr id="179249" name="Text Box 55">
                <a:extLst>
                  <a:ext uri="{FF2B5EF4-FFF2-40B4-BE49-F238E27FC236}">
                    <a16:creationId xmlns:a16="http://schemas.microsoft.com/office/drawing/2014/main" id="{E6187B3A-60A6-45C3-8A70-C54E6721B99E}"/>
                  </a:ext>
                </a:extLst>
              </p:cNvPr>
              <p:cNvSpPr txBox="1">
                <a:spLocks noChangeArrowheads="1"/>
              </p:cNvSpPr>
              <p:nvPr/>
            </p:nvSpPr>
            <p:spPr bwMode="auto">
              <a:xfrm rot="8213527">
                <a:off x="342028" y="61742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46</a:t>
                </a:r>
              </a:p>
            </p:txBody>
          </p:sp>
          <p:sp>
            <p:nvSpPr>
              <p:cNvPr id="179250" name="Text Box 56">
                <a:extLst>
                  <a:ext uri="{FF2B5EF4-FFF2-40B4-BE49-F238E27FC236}">
                    <a16:creationId xmlns:a16="http://schemas.microsoft.com/office/drawing/2014/main" id="{AB768D33-46E8-4D6B-BA5F-A04B8B475DE7}"/>
                  </a:ext>
                </a:extLst>
              </p:cNvPr>
              <p:cNvSpPr txBox="1">
                <a:spLocks noChangeArrowheads="1"/>
              </p:cNvSpPr>
              <p:nvPr/>
            </p:nvSpPr>
            <p:spPr bwMode="auto">
              <a:xfrm>
                <a:off x="838200" y="3810000"/>
                <a:ext cx="786392"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ahoma" panose="020B0604030504040204" pitchFamily="34" charset="0"/>
                  </a:rPr>
                  <a:t>47</a:t>
                </a:r>
              </a:p>
            </p:txBody>
          </p:sp>
          <p:sp>
            <p:nvSpPr>
              <p:cNvPr id="179251" name="Text Box 57">
                <a:extLst>
                  <a:ext uri="{FF2B5EF4-FFF2-40B4-BE49-F238E27FC236}">
                    <a16:creationId xmlns:a16="http://schemas.microsoft.com/office/drawing/2014/main" id="{439AD0D6-05C3-4C2F-A931-210FC68B34CE}"/>
                  </a:ext>
                </a:extLst>
              </p:cNvPr>
              <p:cNvSpPr txBox="1">
                <a:spLocks noChangeArrowheads="1"/>
              </p:cNvSpPr>
              <p:nvPr/>
            </p:nvSpPr>
            <p:spPr bwMode="auto">
              <a:xfrm rot="2922880">
                <a:off x="1354216" y="2225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48</a:t>
                </a:r>
              </a:p>
            </p:txBody>
          </p:sp>
          <p:sp>
            <p:nvSpPr>
              <p:cNvPr id="179252" name="Text Box 58">
                <a:extLst>
                  <a:ext uri="{FF2B5EF4-FFF2-40B4-BE49-F238E27FC236}">
                    <a16:creationId xmlns:a16="http://schemas.microsoft.com/office/drawing/2014/main" id="{5B16994F-7FED-4E43-933B-5ABA137A8D9D}"/>
                  </a:ext>
                </a:extLst>
              </p:cNvPr>
              <p:cNvSpPr txBox="1">
                <a:spLocks noChangeArrowheads="1"/>
              </p:cNvSpPr>
              <p:nvPr/>
            </p:nvSpPr>
            <p:spPr bwMode="auto">
              <a:xfrm rot="12797947">
                <a:off x="3273799" y="4561604"/>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49</a:t>
                </a:r>
                <a:endParaRPr lang="en-US" altLang="en-US" sz="1600">
                  <a:latin typeface="Tekton"/>
                </a:endParaRPr>
              </a:p>
            </p:txBody>
          </p:sp>
          <p:sp>
            <p:nvSpPr>
              <p:cNvPr id="179253" name="Text Box 59">
                <a:extLst>
                  <a:ext uri="{FF2B5EF4-FFF2-40B4-BE49-F238E27FC236}">
                    <a16:creationId xmlns:a16="http://schemas.microsoft.com/office/drawing/2014/main" id="{7086B213-12ED-4743-941C-264F65FCABC7}"/>
                  </a:ext>
                </a:extLst>
              </p:cNvPr>
              <p:cNvSpPr txBox="1">
                <a:spLocks noChangeArrowheads="1"/>
              </p:cNvSpPr>
              <p:nvPr/>
            </p:nvSpPr>
            <p:spPr bwMode="auto">
              <a:xfrm rot="12763484">
                <a:off x="5308795" y="3645842"/>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Marigold"/>
                  </a:rPr>
                  <a:t>50</a:t>
                </a:r>
              </a:p>
            </p:txBody>
          </p:sp>
          <p:sp>
            <p:nvSpPr>
              <p:cNvPr id="179254" name="Text Box 60">
                <a:extLst>
                  <a:ext uri="{FF2B5EF4-FFF2-40B4-BE49-F238E27FC236}">
                    <a16:creationId xmlns:a16="http://schemas.microsoft.com/office/drawing/2014/main" id="{53377367-7F4E-45DF-A631-B33B615C7674}"/>
                  </a:ext>
                </a:extLst>
              </p:cNvPr>
              <p:cNvSpPr txBox="1">
                <a:spLocks noChangeArrowheads="1"/>
              </p:cNvSpPr>
              <p:nvPr/>
            </p:nvSpPr>
            <p:spPr bwMode="auto">
              <a:xfrm>
                <a:off x="4438650" y="609600"/>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51</a:t>
                </a:r>
              </a:p>
            </p:txBody>
          </p:sp>
          <p:sp>
            <p:nvSpPr>
              <p:cNvPr id="179255" name="Text Box 61">
                <a:extLst>
                  <a:ext uri="{FF2B5EF4-FFF2-40B4-BE49-F238E27FC236}">
                    <a16:creationId xmlns:a16="http://schemas.microsoft.com/office/drawing/2014/main" id="{540CC58F-FA3B-46E0-B016-4535F5F1C668}"/>
                  </a:ext>
                </a:extLst>
              </p:cNvPr>
              <p:cNvSpPr txBox="1">
                <a:spLocks noChangeArrowheads="1"/>
              </p:cNvSpPr>
              <p:nvPr/>
            </p:nvSpPr>
            <p:spPr bwMode="auto">
              <a:xfrm rot="9279998">
                <a:off x="7593750" y="4929524"/>
                <a:ext cx="935151" cy="123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i="1">
                    <a:latin typeface="Tekton"/>
                  </a:rPr>
                  <a:t>52</a:t>
                </a:r>
              </a:p>
            </p:txBody>
          </p:sp>
          <p:sp>
            <p:nvSpPr>
              <p:cNvPr id="179256" name="Text Box 62">
                <a:extLst>
                  <a:ext uri="{FF2B5EF4-FFF2-40B4-BE49-F238E27FC236}">
                    <a16:creationId xmlns:a16="http://schemas.microsoft.com/office/drawing/2014/main" id="{B43E45CB-0160-483D-BDB6-A1C32A28F482}"/>
                  </a:ext>
                </a:extLst>
              </p:cNvPr>
              <p:cNvSpPr txBox="1">
                <a:spLocks noChangeArrowheads="1"/>
              </p:cNvSpPr>
              <p:nvPr/>
            </p:nvSpPr>
            <p:spPr bwMode="auto">
              <a:xfrm rot="3561602">
                <a:off x="6985892" y="2251062"/>
                <a:ext cx="1084067" cy="87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53</a:t>
                </a:r>
              </a:p>
            </p:txBody>
          </p:sp>
          <p:sp>
            <p:nvSpPr>
              <p:cNvPr id="179257" name="Text Box 63">
                <a:extLst>
                  <a:ext uri="{FF2B5EF4-FFF2-40B4-BE49-F238E27FC236}">
                    <a16:creationId xmlns:a16="http://schemas.microsoft.com/office/drawing/2014/main" id="{B3E168A8-B02E-4898-8A42-F849A44A462E}"/>
                  </a:ext>
                </a:extLst>
              </p:cNvPr>
              <p:cNvSpPr txBox="1">
                <a:spLocks noChangeArrowheads="1"/>
              </p:cNvSpPr>
              <p:nvPr/>
            </p:nvSpPr>
            <p:spPr bwMode="auto">
              <a:xfrm rot="4178586">
                <a:off x="5998244" y="11299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54</a:t>
                </a:r>
              </a:p>
            </p:txBody>
          </p:sp>
          <p:sp>
            <p:nvSpPr>
              <p:cNvPr id="179258" name="Text Box 64">
                <a:extLst>
                  <a:ext uri="{FF2B5EF4-FFF2-40B4-BE49-F238E27FC236}">
                    <a16:creationId xmlns:a16="http://schemas.microsoft.com/office/drawing/2014/main" id="{76B24C4C-0508-4E81-ADC6-7EF1D1FFB56E}"/>
                  </a:ext>
                </a:extLst>
              </p:cNvPr>
              <p:cNvSpPr txBox="1">
                <a:spLocks noChangeArrowheads="1"/>
              </p:cNvSpPr>
              <p:nvPr/>
            </p:nvSpPr>
            <p:spPr bwMode="auto">
              <a:xfrm rot="2585924">
                <a:off x="1256136" y="4597695"/>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54</a:t>
                </a:r>
              </a:p>
            </p:txBody>
          </p:sp>
          <p:sp>
            <p:nvSpPr>
              <p:cNvPr id="179259" name="Text Box 65">
                <a:extLst>
                  <a:ext uri="{FF2B5EF4-FFF2-40B4-BE49-F238E27FC236}">
                    <a16:creationId xmlns:a16="http://schemas.microsoft.com/office/drawing/2014/main" id="{E9E0C8D2-3DD0-4A81-8FAF-EC1E9FBA8FE2}"/>
                  </a:ext>
                </a:extLst>
              </p:cNvPr>
              <p:cNvSpPr txBox="1">
                <a:spLocks noChangeArrowheads="1"/>
              </p:cNvSpPr>
              <p:nvPr/>
            </p:nvSpPr>
            <p:spPr bwMode="auto">
              <a:xfrm rot="19880457">
                <a:off x="2341995" y="3048640"/>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56</a:t>
                </a:r>
              </a:p>
            </p:txBody>
          </p:sp>
          <p:sp>
            <p:nvSpPr>
              <p:cNvPr id="179260" name="Text Box 66">
                <a:extLst>
                  <a:ext uri="{FF2B5EF4-FFF2-40B4-BE49-F238E27FC236}">
                    <a16:creationId xmlns:a16="http://schemas.microsoft.com/office/drawing/2014/main" id="{E76B4F7C-EDC7-47AD-AE26-A7808920A706}"/>
                  </a:ext>
                </a:extLst>
              </p:cNvPr>
              <p:cNvSpPr txBox="1">
                <a:spLocks noChangeArrowheads="1"/>
              </p:cNvSpPr>
              <p:nvPr/>
            </p:nvSpPr>
            <p:spPr bwMode="auto">
              <a:xfrm rot="18144496">
                <a:off x="2063719" y="953728"/>
                <a:ext cx="908111"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57</a:t>
                </a:r>
              </a:p>
            </p:txBody>
          </p:sp>
          <p:sp>
            <p:nvSpPr>
              <p:cNvPr id="179261" name="Text Box 67">
                <a:extLst>
                  <a:ext uri="{FF2B5EF4-FFF2-40B4-BE49-F238E27FC236}">
                    <a16:creationId xmlns:a16="http://schemas.microsoft.com/office/drawing/2014/main" id="{B89187AA-0B3E-4DBA-85F4-AE33AB7F9D40}"/>
                  </a:ext>
                </a:extLst>
              </p:cNvPr>
              <p:cNvSpPr txBox="1">
                <a:spLocks noChangeArrowheads="1"/>
              </p:cNvSpPr>
              <p:nvPr/>
            </p:nvSpPr>
            <p:spPr bwMode="auto">
              <a:xfrm>
                <a:off x="3886200" y="5105400"/>
                <a:ext cx="854010"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i="1">
                    <a:latin typeface="Ozzie Black"/>
                  </a:rPr>
                  <a:t>58</a:t>
                </a:r>
              </a:p>
            </p:txBody>
          </p:sp>
          <p:sp>
            <p:nvSpPr>
              <p:cNvPr id="179262" name="Text Box 68">
                <a:extLst>
                  <a:ext uri="{FF2B5EF4-FFF2-40B4-BE49-F238E27FC236}">
                    <a16:creationId xmlns:a16="http://schemas.microsoft.com/office/drawing/2014/main" id="{EB144E70-D52B-4C8C-9226-3C8432149AD3}"/>
                  </a:ext>
                </a:extLst>
              </p:cNvPr>
              <p:cNvSpPr txBox="1">
                <a:spLocks noChangeArrowheads="1"/>
              </p:cNvSpPr>
              <p:nvPr/>
            </p:nvSpPr>
            <p:spPr bwMode="auto">
              <a:xfrm rot="10546325">
                <a:off x="4393046" y="4023366"/>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59</a:t>
                </a:r>
              </a:p>
            </p:txBody>
          </p:sp>
          <p:sp>
            <p:nvSpPr>
              <p:cNvPr id="179263" name="Text Box 69">
                <a:extLst>
                  <a:ext uri="{FF2B5EF4-FFF2-40B4-BE49-F238E27FC236}">
                    <a16:creationId xmlns:a16="http://schemas.microsoft.com/office/drawing/2014/main" id="{43AEDB15-F463-40E1-A8A5-9F946FA59964}"/>
                  </a:ext>
                </a:extLst>
              </p:cNvPr>
              <p:cNvSpPr txBox="1">
                <a:spLocks noChangeArrowheads="1"/>
              </p:cNvSpPr>
              <p:nvPr/>
            </p:nvSpPr>
            <p:spPr bwMode="auto">
              <a:xfrm rot="8948575">
                <a:off x="4211714" y="1288479"/>
                <a:ext cx="904723"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ahoma" panose="020B0604030504040204" pitchFamily="34" charset="0"/>
                  </a:rPr>
                  <a:t>60</a:t>
                </a:r>
              </a:p>
            </p:txBody>
          </p:sp>
          <p:sp>
            <p:nvSpPr>
              <p:cNvPr id="179264" name="Text Box 70">
                <a:extLst>
                  <a:ext uri="{FF2B5EF4-FFF2-40B4-BE49-F238E27FC236}">
                    <a16:creationId xmlns:a16="http://schemas.microsoft.com/office/drawing/2014/main" id="{81E100E4-D9C1-42E0-8C8F-FAFA8490435D}"/>
                  </a:ext>
                </a:extLst>
              </p:cNvPr>
              <p:cNvSpPr txBox="1">
                <a:spLocks noChangeArrowheads="1"/>
              </p:cNvSpPr>
              <p:nvPr/>
            </p:nvSpPr>
            <p:spPr bwMode="auto">
              <a:xfrm rot="2929866">
                <a:off x="6044115" y="4627735"/>
                <a:ext cx="440322" cy="27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a:latin typeface="Tekton"/>
                  </a:rPr>
                  <a:t>61</a:t>
                </a:r>
              </a:p>
            </p:txBody>
          </p:sp>
          <p:sp>
            <p:nvSpPr>
              <p:cNvPr id="179265" name="Text Box 71">
                <a:extLst>
                  <a:ext uri="{FF2B5EF4-FFF2-40B4-BE49-F238E27FC236}">
                    <a16:creationId xmlns:a16="http://schemas.microsoft.com/office/drawing/2014/main" id="{7C039097-D7A3-4D41-BCC2-5DEC23A3608C}"/>
                  </a:ext>
                </a:extLst>
              </p:cNvPr>
              <p:cNvSpPr txBox="1">
                <a:spLocks noChangeArrowheads="1"/>
              </p:cNvSpPr>
              <p:nvPr/>
            </p:nvSpPr>
            <p:spPr bwMode="auto">
              <a:xfrm>
                <a:off x="8289925" y="230981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62</a:t>
                </a:r>
              </a:p>
            </p:txBody>
          </p:sp>
          <p:sp>
            <p:nvSpPr>
              <p:cNvPr id="179266" name="Text Box 72">
                <a:extLst>
                  <a:ext uri="{FF2B5EF4-FFF2-40B4-BE49-F238E27FC236}">
                    <a16:creationId xmlns:a16="http://schemas.microsoft.com/office/drawing/2014/main" id="{D34298F8-95E5-4BBC-A771-1913580870BC}"/>
                  </a:ext>
                </a:extLst>
              </p:cNvPr>
              <p:cNvSpPr txBox="1">
                <a:spLocks noChangeArrowheads="1"/>
              </p:cNvSpPr>
              <p:nvPr/>
            </p:nvSpPr>
            <p:spPr bwMode="auto">
              <a:xfrm rot="16930510">
                <a:off x="7615390" y="1328379"/>
                <a:ext cx="491821" cy="32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a:latin typeface="Tekton"/>
                  </a:rPr>
                  <a:t>63</a:t>
                </a:r>
              </a:p>
            </p:txBody>
          </p:sp>
          <p:sp>
            <p:nvSpPr>
              <p:cNvPr id="179267" name="Text Box 73">
                <a:extLst>
                  <a:ext uri="{FF2B5EF4-FFF2-40B4-BE49-F238E27FC236}">
                    <a16:creationId xmlns:a16="http://schemas.microsoft.com/office/drawing/2014/main" id="{5772B6BE-30B9-4AC4-810C-F9C20E4B379E}"/>
                  </a:ext>
                </a:extLst>
              </p:cNvPr>
              <p:cNvSpPr txBox="1">
                <a:spLocks noChangeArrowheads="1"/>
              </p:cNvSpPr>
              <p:nvPr/>
            </p:nvSpPr>
            <p:spPr bwMode="auto">
              <a:xfrm rot="18626004">
                <a:off x="2198732" y="4649251"/>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64</a:t>
                </a:r>
              </a:p>
            </p:txBody>
          </p:sp>
          <p:sp>
            <p:nvSpPr>
              <p:cNvPr id="179268" name="Text Box 74">
                <a:extLst>
                  <a:ext uri="{FF2B5EF4-FFF2-40B4-BE49-F238E27FC236}">
                    <a16:creationId xmlns:a16="http://schemas.microsoft.com/office/drawing/2014/main" id="{B30B62DC-FF9D-4CD3-8E11-7CD896528837}"/>
                  </a:ext>
                </a:extLst>
              </p:cNvPr>
              <p:cNvSpPr txBox="1">
                <a:spLocks noChangeArrowheads="1"/>
              </p:cNvSpPr>
              <p:nvPr/>
            </p:nvSpPr>
            <p:spPr bwMode="auto">
              <a:xfrm rot="3871547">
                <a:off x="1718124" y="2656765"/>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65</a:t>
                </a:r>
              </a:p>
            </p:txBody>
          </p:sp>
          <p:sp>
            <p:nvSpPr>
              <p:cNvPr id="179269" name="Text Box 75">
                <a:extLst>
                  <a:ext uri="{FF2B5EF4-FFF2-40B4-BE49-F238E27FC236}">
                    <a16:creationId xmlns:a16="http://schemas.microsoft.com/office/drawing/2014/main" id="{B47D7E25-E9F2-4D43-AC5B-920ED507CA88}"/>
                  </a:ext>
                </a:extLst>
              </p:cNvPr>
              <p:cNvSpPr txBox="1">
                <a:spLocks noChangeArrowheads="1"/>
              </p:cNvSpPr>
              <p:nvPr/>
            </p:nvSpPr>
            <p:spPr bwMode="auto">
              <a:xfrm rot="4606073">
                <a:off x="1108524" y="18185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66</a:t>
                </a:r>
              </a:p>
            </p:txBody>
          </p:sp>
          <p:sp>
            <p:nvSpPr>
              <p:cNvPr id="179270" name="Text Box 76">
                <a:extLst>
                  <a:ext uri="{FF2B5EF4-FFF2-40B4-BE49-F238E27FC236}">
                    <a16:creationId xmlns:a16="http://schemas.microsoft.com/office/drawing/2014/main" id="{34272AB2-9592-437C-8290-E7D131B75B4C}"/>
                  </a:ext>
                </a:extLst>
              </p:cNvPr>
              <p:cNvSpPr txBox="1">
                <a:spLocks noChangeArrowheads="1"/>
              </p:cNvSpPr>
              <p:nvPr/>
            </p:nvSpPr>
            <p:spPr bwMode="auto">
              <a:xfrm rot="2166845">
                <a:off x="5008995" y="60204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67</a:t>
                </a:r>
                <a:endParaRPr lang="en-US" altLang="en-US" sz="1600">
                  <a:latin typeface="Tekton"/>
                </a:endParaRPr>
              </a:p>
            </p:txBody>
          </p:sp>
          <p:sp>
            <p:nvSpPr>
              <p:cNvPr id="179271" name="Text Box 77">
                <a:extLst>
                  <a:ext uri="{FF2B5EF4-FFF2-40B4-BE49-F238E27FC236}">
                    <a16:creationId xmlns:a16="http://schemas.microsoft.com/office/drawing/2014/main" id="{F34849A8-B7F1-4886-A2F8-3ED687B326AE}"/>
                  </a:ext>
                </a:extLst>
              </p:cNvPr>
              <p:cNvSpPr txBox="1">
                <a:spLocks noChangeArrowheads="1"/>
              </p:cNvSpPr>
              <p:nvPr/>
            </p:nvSpPr>
            <p:spPr bwMode="auto">
              <a:xfrm rot="20284888">
                <a:off x="3071125" y="2209154"/>
                <a:ext cx="877676"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Stencil" panose="040409050D0802020404" pitchFamily="82" charset="0"/>
                  </a:rPr>
                  <a:t>68</a:t>
                </a:r>
              </a:p>
            </p:txBody>
          </p:sp>
          <p:sp>
            <p:nvSpPr>
              <p:cNvPr id="179272" name="Text Box 78">
                <a:extLst>
                  <a:ext uri="{FF2B5EF4-FFF2-40B4-BE49-F238E27FC236}">
                    <a16:creationId xmlns:a16="http://schemas.microsoft.com/office/drawing/2014/main" id="{D8D16296-FE91-4354-BE1C-B0B24B038B53}"/>
                  </a:ext>
                </a:extLst>
              </p:cNvPr>
              <p:cNvSpPr txBox="1">
                <a:spLocks noChangeArrowheads="1"/>
              </p:cNvSpPr>
              <p:nvPr/>
            </p:nvSpPr>
            <p:spPr bwMode="auto">
              <a:xfrm rot="3633748">
                <a:off x="4308924" y="4469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69</a:t>
                </a:r>
              </a:p>
            </p:txBody>
          </p:sp>
          <p:sp>
            <p:nvSpPr>
              <p:cNvPr id="179273" name="Text Box 79">
                <a:extLst>
                  <a:ext uri="{FF2B5EF4-FFF2-40B4-BE49-F238E27FC236}">
                    <a16:creationId xmlns:a16="http://schemas.microsoft.com/office/drawing/2014/main" id="{CCC5EB55-B528-4F05-B9ED-E8944AA618B1}"/>
                  </a:ext>
                </a:extLst>
              </p:cNvPr>
              <p:cNvSpPr txBox="1">
                <a:spLocks noChangeArrowheads="1"/>
              </p:cNvSpPr>
              <p:nvPr/>
            </p:nvSpPr>
            <p:spPr bwMode="auto">
              <a:xfrm rot="19178122">
                <a:off x="7581028" y="61742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70</a:t>
                </a:r>
              </a:p>
            </p:txBody>
          </p:sp>
          <p:sp>
            <p:nvSpPr>
              <p:cNvPr id="179274" name="Text Box 80">
                <a:extLst>
                  <a:ext uri="{FF2B5EF4-FFF2-40B4-BE49-F238E27FC236}">
                    <a16:creationId xmlns:a16="http://schemas.microsoft.com/office/drawing/2014/main" id="{B0F9F4FF-8178-45A5-81BD-E1CF84B90129}"/>
                  </a:ext>
                </a:extLst>
              </p:cNvPr>
              <p:cNvSpPr txBox="1">
                <a:spLocks noChangeArrowheads="1"/>
              </p:cNvSpPr>
              <p:nvPr/>
            </p:nvSpPr>
            <p:spPr bwMode="auto">
              <a:xfrm rot="9811790">
                <a:off x="8182408" y="4015428"/>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71</a:t>
                </a:r>
              </a:p>
            </p:txBody>
          </p:sp>
          <p:sp>
            <p:nvSpPr>
              <p:cNvPr id="179275" name="Text Box 81">
                <a:extLst>
                  <a:ext uri="{FF2B5EF4-FFF2-40B4-BE49-F238E27FC236}">
                    <a16:creationId xmlns:a16="http://schemas.microsoft.com/office/drawing/2014/main" id="{71FB47E2-5B67-460F-BAB6-BCD04D11AFD3}"/>
                  </a:ext>
                </a:extLst>
              </p:cNvPr>
              <p:cNvSpPr txBox="1">
                <a:spLocks noChangeArrowheads="1"/>
              </p:cNvSpPr>
              <p:nvPr/>
            </p:nvSpPr>
            <p:spPr bwMode="auto">
              <a:xfrm rot="17756116">
                <a:off x="8048890" y="258576"/>
                <a:ext cx="942444" cy="74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72</a:t>
                </a:r>
              </a:p>
            </p:txBody>
          </p:sp>
          <p:sp>
            <p:nvSpPr>
              <p:cNvPr id="179276" name="Text Box 82">
                <a:extLst>
                  <a:ext uri="{FF2B5EF4-FFF2-40B4-BE49-F238E27FC236}">
                    <a16:creationId xmlns:a16="http://schemas.microsoft.com/office/drawing/2014/main" id="{FD02E350-CDA3-4991-878B-7FFC04EE8950}"/>
                  </a:ext>
                </a:extLst>
              </p:cNvPr>
              <p:cNvSpPr txBox="1">
                <a:spLocks noChangeArrowheads="1"/>
              </p:cNvSpPr>
              <p:nvPr/>
            </p:nvSpPr>
            <p:spPr bwMode="auto">
              <a:xfrm rot="2513499">
                <a:off x="454620" y="5679771"/>
                <a:ext cx="522684"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OCR A Extended" panose="02010509020102010303" pitchFamily="50" charset="0"/>
                  </a:rPr>
                  <a:t>73</a:t>
                </a:r>
              </a:p>
            </p:txBody>
          </p:sp>
          <p:sp>
            <p:nvSpPr>
              <p:cNvPr id="179277" name="Text Box 83">
                <a:extLst>
                  <a:ext uri="{FF2B5EF4-FFF2-40B4-BE49-F238E27FC236}">
                    <a16:creationId xmlns:a16="http://schemas.microsoft.com/office/drawing/2014/main" id="{C483A545-47EA-4803-8C38-6CF0CB249666}"/>
                  </a:ext>
                </a:extLst>
              </p:cNvPr>
              <p:cNvSpPr txBox="1">
                <a:spLocks noChangeArrowheads="1"/>
              </p:cNvSpPr>
              <p:nvPr/>
            </p:nvSpPr>
            <p:spPr bwMode="auto">
              <a:xfrm rot="3238788">
                <a:off x="769242" y="2435213"/>
                <a:ext cx="1084067" cy="87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74</a:t>
                </a:r>
              </a:p>
            </p:txBody>
          </p:sp>
          <p:sp>
            <p:nvSpPr>
              <p:cNvPr id="179278" name="Text Box 84">
                <a:extLst>
                  <a:ext uri="{FF2B5EF4-FFF2-40B4-BE49-F238E27FC236}">
                    <a16:creationId xmlns:a16="http://schemas.microsoft.com/office/drawing/2014/main" id="{7212FB53-F114-4F79-A473-CA4012F4E9A3}"/>
                  </a:ext>
                </a:extLst>
              </p:cNvPr>
              <p:cNvSpPr txBox="1">
                <a:spLocks noChangeArrowheads="1"/>
              </p:cNvSpPr>
              <p:nvPr/>
            </p:nvSpPr>
            <p:spPr bwMode="auto">
              <a:xfrm rot="18622274">
                <a:off x="207913" y="989538"/>
                <a:ext cx="560487" cy="3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75</a:t>
                </a:r>
              </a:p>
            </p:txBody>
          </p:sp>
          <p:sp>
            <p:nvSpPr>
              <p:cNvPr id="179279" name="Text Box 85">
                <a:extLst>
                  <a:ext uri="{FF2B5EF4-FFF2-40B4-BE49-F238E27FC236}">
                    <a16:creationId xmlns:a16="http://schemas.microsoft.com/office/drawing/2014/main" id="{95D08B9C-7213-4002-A220-C8775EC15E6F}"/>
                  </a:ext>
                </a:extLst>
              </p:cNvPr>
              <p:cNvSpPr txBox="1">
                <a:spLocks noChangeArrowheads="1"/>
              </p:cNvSpPr>
              <p:nvPr/>
            </p:nvSpPr>
            <p:spPr bwMode="auto">
              <a:xfrm rot="19964222">
                <a:off x="5545733" y="5117078"/>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76</a:t>
                </a:r>
                <a:endParaRPr lang="en-US" altLang="en-US" sz="1600">
                  <a:latin typeface="Tekton"/>
                </a:endParaRPr>
              </a:p>
            </p:txBody>
          </p:sp>
          <p:sp>
            <p:nvSpPr>
              <p:cNvPr id="179280" name="Text Box 86">
                <a:extLst>
                  <a:ext uri="{FF2B5EF4-FFF2-40B4-BE49-F238E27FC236}">
                    <a16:creationId xmlns:a16="http://schemas.microsoft.com/office/drawing/2014/main" id="{9F11825C-BC3D-4FAC-B189-8109466E29D8}"/>
                  </a:ext>
                </a:extLst>
              </p:cNvPr>
              <p:cNvSpPr txBox="1">
                <a:spLocks noChangeArrowheads="1"/>
              </p:cNvSpPr>
              <p:nvPr/>
            </p:nvSpPr>
            <p:spPr bwMode="auto">
              <a:xfrm rot="7637529">
                <a:off x="4105945" y="23491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77</a:t>
                </a:r>
              </a:p>
            </p:txBody>
          </p:sp>
          <p:sp>
            <p:nvSpPr>
              <p:cNvPr id="179281" name="Text Box 87">
                <a:extLst>
                  <a:ext uri="{FF2B5EF4-FFF2-40B4-BE49-F238E27FC236}">
                    <a16:creationId xmlns:a16="http://schemas.microsoft.com/office/drawing/2014/main" id="{09AEC58B-5748-48BD-93AF-D783D2E99764}"/>
                  </a:ext>
                </a:extLst>
              </p:cNvPr>
              <p:cNvSpPr txBox="1">
                <a:spLocks noChangeArrowheads="1"/>
              </p:cNvSpPr>
              <p:nvPr/>
            </p:nvSpPr>
            <p:spPr bwMode="auto">
              <a:xfrm rot="4383582">
                <a:off x="5358314" y="1122535"/>
                <a:ext cx="440322" cy="27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a:latin typeface="Tekton"/>
                  </a:rPr>
                  <a:t>78</a:t>
                </a:r>
              </a:p>
            </p:txBody>
          </p:sp>
          <p:sp>
            <p:nvSpPr>
              <p:cNvPr id="179282" name="Text Box 88">
                <a:extLst>
                  <a:ext uri="{FF2B5EF4-FFF2-40B4-BE49-F238E27FC236}">
                    <a16:creationId xmlns:a16="http://schemas.microsoft.com/office/drawing/2014/main" id="{35AA4178-B807-4DEF-9685-8C7D20812039}"/>
                  </a:ext>
                </a:extLst>
              </p:cNvPr>
              <p:cNvSpPr txBox="1">
                <a:spLocks noChangeArrowheads="1"/>
              </p:cNvSpPr>
              <p:nvPr/>
            </p:nvSpPr>
            <p:spPr bwMode="auto">
              <a:xfrm>
                <a:off x="6172200" y="60198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79</a:t>
                </a:r>
              </a:p>
            </p:txBody>
          </p:sp>
          <p:sp>
            <p:nvSpPr>
              <p:cNvPr id="179283" name="Text Box 89">
                <a:extLst>
                  <a:ext uri="{FF2B5EF4-FFF2-40B4-BE49-F238E27FC236}">
                    <a16:creationId xmlns:a16="http://schemas.microsoft.com/office/drawing/2014/main" id="{7917F09D-5EBB-4CF7-99BC-1CD317171327}"/>
                  </a:ext>
                </a:extLst>
              </p:cNvPr>
              <p:cNvSpPr txBox="1">
                <a:spLocks noChangeArrowheads="1"/>
              </p:cNvSpPr>
              <p:nvPr/>
            </p:nvSpPr>
            <p:spPr bwMode="auto">
              <a:xfrm rot="2913047">
                <a:off x="6081979" y="2347726"/>
                <a:ext cx="942444" cy="74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80</a:t>
                </a:r>
              </a:p>
            </p:txBody>
          </p:sp>
          <p:sp>
            <p:nvSpPr>
              <p:cNvPr id="4186" name="Text Box 90">
                <a:extLst>
                  <a:ext uri="{FF2B5EF4-FFF2-40B4-BE49-F238E27FC236}">
                    <a16:creationId xmlns:a16="http://schemas.microsoft.com/office/drawing/2014/main" id="{89C89AB3-3F8F-471F-AFE4-CD6593D2C301}"/>
                  </a:ext>
                </a:extLst>
              </p:cNvPr>
              <p:cNvSpPr txBox="1">
                <a:spLocks noChangeArrowheads="1"/>
              </p:cNvSpPr>
              <p:nvPr/>
            </p:nvSpPr>
            <p:spPr bwMode="auto">
              <a:xfrm rot="18820016">
                <a:off x="6436011" y="1671989"/>
                <a:ext cx="783653" cy="551759"/>
              </a:xfrm>
              <a:prstGeom prst="rect">
                <a:avLst/>
              </a:prstGeom>
              <a:noFill/>
              <a:ln w="9525">
                <a:noFill/>
                <a:miter lim="800000"/>
                <a:headEnd/>
                <a:tailEnd/>
              </a:ln>
              <a:effectLst/>
            </p:spPr>
            <p:txBody>
              <a:bodyPr wrap="none">
                <a:spAutoFit/>
              </a:bodyPr>
              <a:lstStyle/>
              <a:p>
                <a:pPr eaLnBrk="1" hangingPunct="1">
                  <a:defRPr/>
                </a:pPr>
                <a:r>
                  <a:rPr lang="en-US" sz="2800" i="1" dirty="0">
                    <a:effectLst>
                      <a:outerShdw blurRad="38100" dist="38100" dir="2700000" algn="tl">
                        <a:srgbClr val="C0C0C0"/>
                      </a:outerShdw>
                    </a:effectLst>
                    <a:latin typeface="Arial" charset="0"/>
                  </a:rPr>
                  <a:t>81</a:t>
                </a:r>
              </a:p>
            </p:txBody>
          </p:sp>
          <p:sp>
            <p:nvSpPr>
              <p:cNvPr id="179285" name="Text Box 91">
                <a:extLst>
                  <a:ext uri="{FF2B5EF4-FFF2-40B4-BE49-F238E27FC236}">
                    <a16:creationId xmlns:a16="http://schemas.microsoft.com/office/drawing/2014/main" id="{725CFA5D-2E33-4C3A-B1D6-3AEB829A75AF}"/>
                  </a:ext>
                </a:extLst>
              </p:cNvPr>
              <p:cNvSpPr txBox="1">
                <a:spLocks noChangeArrowheads="1"/>
              </p:cNvSpPr>
              <p:nvPr/>
            </p:nvSpPr>
            <p:spPr bwMode="auto">
              <a:xfrm rot="6802566">
                <a:off x="2403925" y="58571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82</a:t>
                </a:r>
              </a:p>
            </p:txBody>
          </p:sp>
          <p:sp>
            <p:nvSpPr>
              <p:cNvPr id="179286" name="Text Box 92">
                <a:extLst>
                  <a:ext uri="{FF2B5EF4-FFF2-40B4-BE49-F238E27FC236}">
                    <a16:creationId xmlns:a16="http://schemas.microsoft.com/office/drawing/2014/main" id="{1FA10063-1FB3-4103-BE4B-570B4046ECAF}"/>
                  </a:ext>
                </a:extLst>
              </p:cNvPr>
              <p:cNvSpPr txBox="1">
                <a:spLocks noChangeArrowheads="1"/>
              </p:cNvSpPr>
              <p:nvPr/>
            </p:nvSpPr>
            <p:spPr bwMode="auto">
              <a:xfrm rot="9860308">
                <a:off x="1489330" y="3267940"/>
                <a:ext cx="742441"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Bookshelf Symbol 1"/>
                  </a:rPr>
                  <a:t>83</a:t>
                </a:r>
              </a:p>
            </p:txBody>
          </p:sp>
          <p:sp>
            <p:nvSpPr>
              <p:cNvPr id="179287" name="Text Box 93">
                <a:extLst>
                  <a:ext uri="{FF2B5EF4-FFF2-40B4-BE49-F238E27FC236}">
                    <a16:creationId xmlns:a16="http://schemas.microsoft.com/office/drawing/2014/main" id="{3CB58228-53A5-4DC1-BE3B-01F54C3373C6}"/>
                  </a:ext>
                </a:extLst>
              </p:cNvPr>
              <p:cNvSpPr txBox="1">
                <a:spLocks noChangeArrowheads="1"/>
              </p:cNvSpPr>
              <p:nvPr/>
            </p:nvSpPr>
            <p:spPr bwMode="auto">
              <a:xfrm rot="2896765">
                <a:off x="2254227" y="1813803"/>
                <a:ext cx="517571"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Bernard MT Condensed" panose="02050806060905020404" pitchFamily="18" charset="0"/>
                  </a:rPr>
                  <a:t>84</a:t>
                </a:r>
              </a:p>
            </p:txBody>
          </p:sp>
          <p:sp>
            <p:nvSpPr>
              <p:cNvPr id="179288" name="Text Box 94">
                <a:extLst>
                  <a:ext uri="{FF2B5EF4-FFF2-40B4-BE49-F238E27FC236}">
                    <a16:creationId xmlns:a16="http://schemas.microsoft.com/office/drawing/2014/main" id="{7C34D7FD-E86E-4CC8-A631-A0A07726E338}"/>
                  </a:ext>
                </a:extLst>
              </p:cNvPr>
              <p:cNvSpPr txBox="1">
                <a:spLocks noChangeArrowheads="1"/>
              </p:cNvSpPr>
              <p:nvPr/>
            </p:nvSpPr>
            <p:spPr bwMode="auto">
              <a:xfrm rot="1258293">
                <a:off x="3065456" y="5539191"/>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85</a:t>
                </a:r>
                <a:endParaRPr lang="en-US" altLang="en-US" sz="1600">
                  <a:latin typeface="Tekton"/>
                </a:endParaRPr>
              </a:p>
            </p:txBody>
          </p:sp>
          <p:sp>
            <p:nvSpPr>
              <p:cNvPr id="179289" name="Text Box 95">
                <a:extLst>
                  <a:ext uri="{FF2B5EF4-FFF2-40B4-BE49-F238E27FC236}">
                    <a16:creationId xmlns:a16="http://schemas.microsoft.com/office/drawing/2014/main" id="{A7DAB793-0692-4F14-90F3-8799FE2B1D5F}"/>
                  </a:ext>
                </a:extLst>
              </p:cNvPr>
              <p:cNvSpPr txBox="1">
                <a:spLocks noChangeArrowheads="1"/>
              </p:cNvSpPr>
              <p:nvPr/>
            </p:nvSpPr>
            <p:spPr bwMode="auto">
              <a:xfrm rot="18343018">
                <a:off x="5322932" y="2363252"/>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86</a:t>
                </a:r>
              </a:p>
            </p:txBody>
          </p:sp>
          <p:sp>
            <p:nvSpPr>
              <p:cNvPr id="179290" name="Text Box 96">
                <a:extLst>
                  <a:ext uri="{FF2B5EF4-FFF2-40B4-BE49-F238E27FC236}">
                    <a16:creationId xmlns:a16="http://schemas.microsoft.com/office/drawing/2014/main" id="{A08D71D9-D346-4A0F-A79A-356451A5D1A0}"/>
                  </a:ext>
                </a:extLst>
              </p:cNvPr>
              <p:cNvSpPr txBox="1">
                <a:spLocks noChangeArrowheads="1"/>
              </p:cNvSpPr>
              <p:nvPr/>
            </p:nvSpPr>
            <p:spPr bwMode="auto">
              <a:xfrm rot="19293296">
                <a:off x="3103995" y="1530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87</a:t>
                </a:r>
              </a:p>
            </p:txBody>
          </p:sp>
          <p:sp>
            <p:nvSpPr>
              <p:cNvPr id="179291" name="Text Box 97">
                <a:extLst>
                  <a:ext uri="{FF2B5EF4-FFF2-40B4-BE49-F238E27FC236}">
                    <a16:creationId xmlns:a16="http://schemas.microsoft.com/office/drawing/2014/main" id="{4A7CC3D6-F8E6-4DE6-931A-CB4418A64586}"/>
                  </a:ext>
                </a:extLst>
              </p:cNvPr>
              <p:cNvSpPr txBox="1">
                <a:spLocks noChangeArrowheads="1"/>
              </p:cNvSpPr>
              <p:nvPr/>
            </p:nvSpPr>
            <p:spPr bwMode="auto">
              <a:xfrm rot="18475955">
                <a:off x="7052125" y="5476165"/>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88</a:t>
                </a:r>
              </a:p>
            </p:txBody>
          </p:sp>
          <p:sp>
            <p:nvSpPr>
              <p:cNvPr id="179292" name="Text Box 98">
                <a:extLst>
                  <a:ext uri="{FF2B5EF4-FFF2-40B4-BE49-F238E27FC236}">
                    <a16:creationId xmlns:a16="http://schemas.microsoft.com/office/drawing/2014/main" id="{76A2C800-9A8D-4202-ADA6-96452C114BB0}"/>
                  </a:ext>
                </a:extLst>
              </p:cNvPr>
              <p:cNvSpPr txBox="1">
                <a:spLocks noChangeArrowheads="1"/>
              </p:cNvSpPr>
              <p:nvPr/>
            </p:nvSpPr>
            <p:spPr bwMode="auto">
              <a:xfrm rot="10381764">
                <a:off x="7901020" y="3061717"/>
                <a:ext cx="854010"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89</a:t>
                </a:r>
              </a:p>
            </p:txBody>
          </p:sp>
          <p:sp>
            <p:nvSpPr>
              <p:cNvPr id="179293" name="Text Box 99">
                <a:extLst>
                  <a:ext uri="{FF2B5EF4-FFF2-40B4-BE49-F238E27FC236}">
                    <a16:creationId xmlns:a16="http://schemas.microsoft.com/office/drawing/2014/main" id="{C449C003-F532-4D85-BEDB-F9877531DF31}"/>
                  </a:ext>
                </a:extLst>
              </p:cNvPr>
              <p:cNvSpPr txBox="1">
                <a:spLocks noChangeArrowheads="1"/>
              </p:cNvSpPr>
              <p:nvPr/>
            </p:nvSpPr>
            <p:spPr bwMode="auto">
              <a:xfrm rot="1452739">
                <a:off x="7683391" y="1817346"/>
                <a:ext cx="441542" cy="494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Old English"/>
                  </a:rPr>
                  <a:t>90</a:t>
                </a:r>
              </a:p>
            </p:txBody>
          </p:sp>
          <p:sp>
            <p:nvSpPr>
              <p:cNvPr id="179294" name="Text Box 208">
                <a:extLst>
                  <a:ext uri="{FF2B5EF4-FFF2-40B4-BE49-F238E27FC236}">
                    <a16:creationId xmlns:a16="http://schemas.microsoft.com/office/drawing/2014/main" id="{50AD2545-F061-4057-A25F-158C7A8E0D65}"/>
                  </a:ext>
                </a:extLst>
              </p:cNvPr>
              <p:cNvSpPr txBox="1">
                <a:spLocks noChangeArrowheads="1"/>
              </p:cNvSpPr>
              <p:nvPr/>
            </p:nvSpPr>
            <p:spPr bwMode="auto">
              <a:xfrm>
                <a:off x="4022724" y="4765675"/>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40</a:t>
                </a:r>
              </a:p>
            </p:txBody>
          </p:sp>
        </p:gr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Content Placeholder 6">
            <a:extLst>
              <a:ext uri="{FF2B5EF4-FFF2-40B4-BE49-F238E27FC236}">
                <a16:creationId xmlns:a16="http://schemas.microsoft.com/office/drawing/2014/main" id="{F794D3E2-D444-4409-9354-630C38D47D85}"/>
              </a:ext>
            </a:extLst>
          </p:cNvPr>
          <p:cNvSpPr>
            <a:spLocks noGrp="1"/>
          </p:cNvSpPr>
          <p:nvPr>
            <p:ph idx="4294967295"/>
          </p:nvPr>
        </p:nvSpPr>
        <p:spPr>
          <a:xfrm>
            <a:off x="1524000" y="1981200"/>
            <a:ext cx="8991600" cy="1295400"/>
          </a:xfrm>
        </p:spPr>
        <p:txBody>
          <a:bodyPr/>
          <a:lstStyle/>
          <a:p>
            <a:pPr algn="ctr" eaLnBrk="1" hangingPunct="1">
              <a:buFontTx/>
              <a:buNone/>
            </a:pPr>
            <a:r>
              <a:rPr lang="en-US" altLang="en-US" sz="2800" b="1" i="1"/>
              <a:t>Unorganized work areas make this very difficult!</a:t>
            </a:r>
          </a:p>
          <a:p>
            <a:pPr algn="ctr" eaLnBrk="1" hangingPunct="1">
              <a:buFontTx/>
              <a:buNone/>
            </a:pPr>
            <a:endParaRPr lang="en-US" altLang="en-US" sz="2800" b="1" i="1"/>
          </a:p>
          <a:p>
            <a:pPr algn="ctr" eaLnBrk="1" hangingPunct="1">
              <a:buFontTx/>
              <a:buNone/>
            </a:pPr>
            <a:r>
              <a:rPr lang="en-US" altLang="en-US"/>
              <a:t>Let’s try this again AFTER we put 5S back in place.</a:t>
            </a:r>
          </a:p>
          <a:p>
            <a:pPr algn="ctr" eaLnBrk="1" hangingPunct="1">
              <a:buFontTx/>
              <a:buNone/>
            </a:pPr>
            <a:endParaRPr lang="en-US" altLang="en-US"/>
          </a:p>
          <a:p>
            <a:pPr algn="ctr" eaLnBrk="1" hangingPunct="1">
              <a:buFontTx/>
              <a:buNone/>
            </a:pPr>
            <a:r>
              <a:rPr lang="en-US" altLang="en-US"/>
              <a:t>Which two numbers are missing?</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298" name="Group 65">
            <a:extLst>
              <a:ext uri="{FF2B5EF4-FFF2-40B4-BE49-F238E27FC236}">
                <a16:creationId xmlns:a16="http://schemas.microsoft.com/office/drawing/2014/main" id="{1263C572-CE97-44FC-8EE7-E77688DC8B61}"/>
              </a:ext>
            </a:extLst>
          </p:cNvPr>
          <p:cNvGrpSpPr>
            <a:grpSpLocks/>
          </p:cNvGrpSpPr>
          <p:nvPr/>
        </p:nvGrpSpPr>
        <p:grpSpPr bwMode="auto">
          <a:xfrm>
            <a:off x="1720851" y="1406526"/>
            <a:ext cx="8804275" cy="4538663"/>
            <a:chOff x="196850" y="1406524"/>
            <a:chExt cx="8804275" cy="4538663"/>
          </a:xfrm>
        </p:grpSpPr>
        <p:sp>
          <p:nvSpPr>
            <p:cNvPr id="183299" name="Text Box 4">
              <a:extLst>
                <a:ext uri="{FF2B5EF4-FFF2-40B4-BE49-F238E27FC236}">
                  <a16:creationId xmlns:a16="http://schemas.microsoft.com/office/drawing/2014/main" id="{546EE400-2128-4779-AA18-8D6C3C88F249}"/>
                </a:ext>
              </a:extLst>
            </p:cNvPr>
            <p:cNvSpPr txBox="1">
              <a:spLocks noChangeArrowheads="1"/>
            </p:cNvSpPr>
            <p:nvPr/>
          </p:nvSpPr>
          <p:spPr bwMode="auto">
            <a:xfrm rot="18071">
              <a:off x="606550" y="1725225"/>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1</a:t>
              </a:r>
            </a:p>
          </p:txBody>
        </p:sp>
        <p:sp>
          <p:nvSpPr>
            <p:cNvPr id="183300" name="Text Box 5">
              <a:extLst>
                <a:ext uri="{FF2B5EF4-FFF2-40B4-BE49-F238E27FC236}">
                  <a16:creationId xmlns:a16="http://schemas.microsoft.com/office/drawing/2014/main" id="{07CAB1AA-A9ED-4316-B39D-D146CC333FB0}"/>
                </a:ext>
              </a:extLst>
            </p:cNvPr>
            <p:cNvSpPr txBox="1">
              <a:spLocks noChangeArrowheads="1"/>
            </p:cNvSpPr>
            <p:nvPr/>
          </p:nvSpPr>
          <p:spPr bwMode="auto">
            <a:xfrm rot="34243">
              <a:off x="1558999" y="1509781"/>
              <a:ext cx="4443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a:t>
              </a:r>
            </a:p>
          </p:txBody>
        </p:sp>
        <p:sp>
          <p:nvSpPr>
            <p:cNvPr id="183301" name="Text Box 6">
              <a:extLst>
                <a:ext uri="{FF2B5EF4-FFF2-40B4-BE49-F238E27FC236}">
                  <a16:creationId xmlns:a16="http://schemas.microsoft.com/office/drawing/2014/main" id="{C5E9812A-D112-4589-AE2E-DF1B043F2CDA}"/>
                </a:ext>
              </a:extLst>
            </p:cNvPr>
            <p:cNvSpPr txBox="1">
              <a:spLocks noChangeArrowheads="1"/>
            </p:cNvSpPr>
            <p:nvPr/>
          </p:nvSpPr>
          <p:spPr bwMode="auto">
            <a:xfrm rot="5786">
              <a:off x="2598738" y="1695449"/>
              <a:ext cx="29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3</a:t>
              </a:r>
            </a:p>
          </p:txBody>
        </p:sp>
        <p:sp>
          <p:nvSpPr>
            <p:cNvPr id="183302" name="Text Box 7">
              <a:extLst>
                <a:ext uri="{FF2B5EF4-FFF2-40B4-BE49-F238E27FC236}">
                  <a16:creationId xmlns:a16="http://schemas.microsoft.com/office/drawing/2014/main" id="{03B8A2C6-C428-497D-AEA1-6CC6173DD1DC}"/>
                </a:ext>
              </a:extLst>
            </p:cNvPr>
            <p:cNvSpPr txBox="1">
              <a:spLocks noChangeArrowheads="1"/>
            </p:cNvSpPr>
            <p:nvPr/>
          </p:nvSpPr>
          <p:spPr bwMode="auto">
            <a:xfrm rot="57688">
              <a:off x="3210247" y="157292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a:t>
              </a:r>
            </a:p>
          </p:txBody>
        </p:sp>
        <p:sp>
          <p:nvSpPr>
            <p:cNvPr id="183303" name="Text Box 8">
              <a:extLst>
                <a:ext uri="{FF2B5EF4-FFF2-40B4-BE49-F238E27FC236}">
                  <a16:creationId xmlns:a16="http://schemas.microsoft.com/office/drawing/2014/main" id="{ADC68045-C5FD-4F94-809A-ABA64B7806E9}"/>
                </a:ext>
              </a:extLst>
            </p:cNvPr>
            <p:cNvSpPr txBox="1">
              <a:spLocks noChangeArrowheads="1"/>
            </p:cNvSpPr>
            <p:nvPr/>
          </p:nvSpPr>
          <p:spPr bwMode="auto">
            <a:xfrm rot="19330">
              <a:off x="4017963" y="1695449"/>
              <a:ext cx="29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5</a:t>
              </a:r>
            </a:p>
          </p:txBody>
        </p:sp>
        <p:sp>
          <p:nvSpPr>
            <p:cNvPr id="183304" name="Text Box 9">
              <a:extLst>
                <a:ext uri="{FF2B5EF4-FFF2-40B4-BE49-F238E27FC236}">
                  <a16:creationId xmlns:a16="http://schemas.microsoft.com/office/drawing/2014/main" id="{45A1A0B3-1E2E-4892-BAED-37EB3791B32B}"/>
                </a:ext>
              </a:extLst>
            </p:cNvPr>
            <p:cNvSpPr txBox="1">
              <a:spLocks noChangeArrowheads="1"/>
            </p:cNvSpPr>
            <p:nvPr/>
          </p:nvSpPr>
          <p:spPr bwMode="auto">
            <a:xfrm rot="21109">
              <a:off x="4865688" y="1663699"/>
              <a:ext cx="327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Albertus"/>
                </a:rPr>
                <a:t>6</a:t>
              </a:r>
            </a:p>
          </p:txBody>
        </p:sp>
        <p:sp>
          <p:nvSpPr>
            <p:cNvPr id="183305" name="Text Box 10">
              <a:extLst>
                <a:ext uri="{FF2B5EF4-FFF2-40B4-BE49-F238E27FC236}">
                  <a16:creationId xmlns:a16="http://schemas.microsoft.com/office/drawing/2014/main" id="{52A456FD-C3AC-4598-9748-1935F74AC578}"/>
                </a:ext>
              </a:extLst>
            </p:cNvPr>
            <p:cNvSpPr txBox="1">
              <a:spLocks noChangeArrowheads="1"/>
            </p:cNvSpPr>
            <p:nvPr/>
          </p:nvSpPr>
          <p:spPr bwMode="auto">
            <a:xfrm rot="48044">
              <a:off x="5807075" y="1603374"/>
              <a:ext cx="4000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Algerian" panose="04020705040A02060702" pitchFamily="82" charset="0"/>
                </a:rPr>
                <a:t>7</a:t>
              </a:r>
            </a:p>
          </p:txBody>
        </p:sp>
        <p:sp>
          <p:nvSpPr>
            <p:cNvPr id="183306" name="Text Box 11">
              <a:extLst>
                <a:ext uri="{FF2B5EF4-FFF2-40B4-BE49-F238E27FC236}">
                  <a16:creationId xmlns:a16="http://schemas.microsoft.com/office/drawing/2014/main" id="{EA300268-2D46-45E2-8C59-49076BCA7554}"/>
                </a:ext>
              </a:extLst>
            </p:cNvPr>
            <p:cNvSpPr txBox="1">
              <a:spLocks noChangeArrowheads="1"/>
            </p:cNvSpPr>
            <p:nvPr/>
          </p:nvSpPr>
          <p:spPr bwMode="auto">
            <a:xfrm rot="10896">
              <a:off x="6686334" y="1633685"/>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8</a:t>
              </a:r>
            </a:p>
          </p:txBody>
        </p:sp>
        <p:sp>
          <p:nvSpPr>
            <p:cNvPr id="183307" name="Text Box 12">
              <a:extLst>
                <a:ext uri="{FF2B5EF4-FFF2-40B4-BE49-F238E27FC236}">
                  <a16:creationId xmlns:a16="http://schemas.microsoft.com/office/drawing/2014/main" id="{13BCE1E7-9DB8-4837-BF62-BE7E66B2AD29}"/>
                </a:ext>
              </a:extLst>
            </p:cNvPr>
            <p:cNvSpPr txBox="1">
              <a:spLocks noChangeArrowheads="1"/>
            </p:cNvSpPr>
            <p:nvPr/>
          </p:nvSpPr>
          <p:spPr bwMode="auto">
            <a:xfrm rot="40852">
              <a:off x="7505700" y="1695449"/>
              <a:ext cx="29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9</a:t>
              </a:r>
            </a:p>
          </p:txBody>
        </p:sp>
        <p:sp>
          <p:nvSpPr>
            <p:cNvPr id="183308" name="Text Box 13">
              <a:extLst>
                <a:ext uri="{FF2B5EF4-FFF2-40B4-BE49-F238E27FC236}">
                  <a16:creationId xmlns:a16="http://schemas.microsoft.com/office/drawing/2014/main" id="{018DE705-C625-4F55-813B-5E28E6C51B9F}"/>
                </a:ext>
              </a:extLst>
            </p:cNvPr>
            <p:cNvSpPr txBox="1">
              <a:spLocks noChangeArrowheads="1"/>
            </p:cNvSpPr>
            <p:nvPr/>
          </p:nvSpPr>
          <p:spPr bwMode="auto">
            <a:xfrm>
              <a:off x="8234363" y="1543049"/>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10</a:t>
              </a:r>
            </a:p>
          </p:txBody>
        </p:sp>
        <p:sp>
          <p:nvSpPr>
            <p:cNvPr id="183309" name="Text Box 14">
              <a:extLst>
                <a:ext uri="{FF2B5EF4-FFF2-40B4-BE49-F238E27FC236}">
                  <a16:creationId xmlns:a16="http://schemas.microsoft.com/office/drawing/2014/main" id="{DD938C85-202D-4780-900A-7A1EC78A23A5}"/>
                </a:ext>
              </a:extLst>
            </p:cNvPr>
            <p:cNvSpPr txBox="1">
              <a:spLocks noChangeArrowheads="1"/>
            </p:cNvSpPr>
            <p:nvPr/>
          </p:nvSpPr>
          <p:spPr bwMode="auto">
            <a:xfrm rot="19197">
              <a:off x="461963" y="2455862"/>
              <a:ext cx="5588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11</a:t>
              </a:r>
            </a:p>
          </p:txBody>
        </p:sp>
        <p:sp>
          <p:nvSpPr>
            <p:cNvPr id="183310" name="Text Box 15">
              <a:extLst>
                <a:ext uri="{FF2B5EF4-FFF2-40B4-BE49-F238E27FC236}">
                  <a16:creationId xmlns:a16="http://schemas.microsoft.com/office/drawing/2014/main" id="{0DFD6721-1BDB-446A-919F-46D69614BE17}"/>
                </a:ext>
              </a:extLst>
            </p:cNvPr>
            <p:cNvSpPr txBox="1">
              <a:spLocks noChangeArrowheads="1"/>
            </p:cNvSpPr>
            <p:nvPr/>
          </p:nvSpPr>
          <p:spPr bwMode="auto">
            <a:xfrm rot="26672">
              <a:off x="1584647" y="25477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12</a:t>
              </a:r>
            </a:p>
          </p:txBody>
        </p:sp>
        <p:sp>
          <p:nvSpPr>
            <p:cNvPr id="183311" name="Text Box 16">
              <a:extLst>
                <a:ext uri="{FF2B5EF4-FFF2-40B4-BE49-F238E27FC236}">
                  <a16:creationId xmlns:a16="http://schemas.microsoft.com/office/drawing/2014/main" id="{0C6B011C-F561-4619-8122-9EE837568FE2}"/>
                </a:ext>
              </a:extLst>
            </p:cNvPr>
            <p:cNvSpPr txBox="1">
              <a:spLocks noChangeArrowheads="1"/>
            </p:cNvSpPr>
            <p:nvPr/>
          </p:nvSpPr>
          <p:spPr bwMode="auto">
            <a:xfrm>
              <a:off x="2554288" y="25479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i="1">
                  <a:latin typeface="Tekton"/>
                </a:rPr>
                <a:t>13</a:t>
              </a:r>
            </a:p>
          </p:txBody>
        </p:sp>
        <p:sp>
          <p:nvSpPr>
            <p:cNvPr id="183312" name="Text Box 17">
              <a:extLst>
                <a:ext uri="{FF2B5EF4-FFF2-40B4-BE49-F238E27FC236}">
                  <a16:creationId xmlns:a16="http://schemas.microsoft.com/office/drawing/2014/main" id="{29BF30C7-168B-4054-BB74-98C813AC26DE}"/>
                </a:ext>
              </a:extLst>
            </p:cNvPr>
            <p:cNvSpPr txBox="1">
              <a:spLocks noChangeArrowheads="1"/>
            </p:cNvSpPr>
            <p:nvPr/>
          </p:nvSpPr>
          <p:spPr bwMode="auto">
            <a:xfrm rot="12637">
              <a:off x="3197423" y="25331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Strider"/>
                </a:rPr>
                <a:t>14</a:t>
              </a:r>
            </a:p>
          </p:txBody>
        </p:sp>
        <p:sp>
          <p:nvSpPr>
            <p:cNvPr id="183313" name="Text Box 18">
              <a:extLst>
                <a:ext uri="{FF2B5EF4-FFF2-40B4-BE49-F238E27FC236}">
                  <a16:creationId xmlns:a16="http://schemas.microsoft.com/office/drawing/2014/main" id="{035BA201-D1C7-4C1D-9071-B174857DB942}"/>
                </a:ext>
              </a:extLst>
            </p:cNvPr>
            <p:cNvSpPr txBox="1">
              <a:spLocks noChangeArrowheads="1"/>
            </p:cNvSpPr>
            <p:nvPr/>
          </p:nvSpPr>
          <p:spPr bwMode="auto">
            <a:xfrm rot="2509">
              <a:off x="3840816" y="2394633"/>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15</a:t>
              </a:r>
            </a:p>
          </p:txBody>
        </p:sp>
        <p:sp>
          <p:nvSpPr>
            <p:cNvPr id="183314" name="Text Box 19">
              <a:extLst>
                <a:ext uri="{FF2B5EF4-FFF2-40B4-BE49-F238E27FC236}">
                  <a16:creationId xmlns:a16="http://schemas.microsoft.com/office/drawing/2014/main" id="{4F9259DC-E306-48E1-A9AE-527BE9EEE900}"/>
                </a:ext>
              </a:extLst>
            </p:cNvPr>
            <p:cNvSpPr txBox="1">
              <a:spLocks noChangeArrowheads="1"/>
            </p:cNvSpPr>
            <p:nvPr/>
          </p:nvSpPr>
          <p:spPr bwMode="auto">
            <a:xfrm rot="8454">
              <a:off x="4519613" y="2209799"/>
              <a:ext cx="10191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Rockwell" panose="02060603020205020403" pitchFamily="18" charset="0"/>
                </a:rPr>
                <a:t>16</a:t>
              </a:r>
            </a:p>
          </p:txBody>
        </p:sp>
        <p:sp>
          <p:nvSpPr>
            <p:cNvPr id="183315" name="Text Box 20">
              <a:extLst>
                <a:ext uri="{FF2B5EF4-FFF2-40B4-BE49-F238E27FC236}">
                  <a16:creationId xmlns:a16="http://schemas.microsoft.com/office/drawing/2014/main" id="{B14AB818-F1BF-46FE-9241-9590E7248C8F}"/>
                </a:ext>
              </a:extLst>
            </p:cNvPr>
            <p:cNvSpPr txBox="1">
              <a:spLocks noChangeArrowheads="1"/>
            </p:cNvSpPr>
            <p:nvPr/>
          </p:nvSpPr>
          <p:spPr bwMode="auto">
            <a:xfrm rot="52250">
              <a:off x="5680728" y="2394633"/>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17</a:t>
              </a:r>
            </a:p>
          </p:txBody>
        </p:sp>
        <p:sp>
          <p:nvSpPr>
            <p:cNvPr id="183316" name="Text Box 22">
              <a:extLst>
                <a:ext uri="{FF2B5EF4-FFF2-40B4-BE49-F238E27FC236}">
                  <a16:creationId xmlns:a16="http://schemas.microsoft.com/office/drawing/2014/main" id="{E2B0C302-DD79-4791-8CA7-B2AB5285A6C5}"/>
                </a:ext>
              </a:extLst>
            </p:cNvPr>
            <p:cNvSpPr txBox="1">
              <a:spLocks noChangeArrowheads="1"/>
            </p:cNvSpPr>
            <p:nvPr/>
          </p:nvSpPr>
          <p:spPr bwMode="auto">
            <a:xfrm rot="22734">
              <a:off x="7379849" y="2455396"/>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i="1">
                  <a:latin typeface="Tekton"/>
                </a:rPr>
                <a:t>19</a:t>
              </a:r>
            </a:p>
          </p:txBody>
        </p:sp>
        <p:sp>
          <p:nvSpPr>
            <p:cNvPr id="183317" name="Text Box 23">
              <a:extLst>
                <a:ext uri="{FF2B5EF4-FFF2-40B4-BE49-F238E27FC236}">
                  <a16:creationId xmlns:a16="http://schemas.microsoft.com/office/drawing/2014/main" id="{ECD9AD14-3F33-44B7-A1B8-E841105B64ED}"/>
                </a:ext>
              </a:extLst>
            </p:cNvPr>
            <p:cNvSpPr txBox="1">
              <a:spLocks noChangeArrowheads="1"/>
            </p:cNvSpPr>
            <p:nvPr/>
          </p:nvSpPr>
          <p:spPr bwMode="auto">
            <a:xfrm rot="39431">
              <a:off x="8151706" y="2302300"/>
              <a:ext cx="8098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20</a:t>
              </a:r>
            </a:p>
          </p:txBody>
        </p:sp>
        <p:sp>
          <p:nvSpPr>
            <p:cNvPr id="183318" name="Text Box 24">
              <a:extLst>
                <a:ext uri="{FF2B5EF4-FFF2-40B4-BE49-F238E27FC236}">
                  <a16:creationId xmlns:a16="http://schemas.microsoft.com/office/drawing/2014/main" id="{6665E852-A030-45DC-BE41-34216B8A1702}"/>
                </a:ext>
              </a:extLst>
            </p:cNvPr>
            <p:cNvSpPr txBox="1">
              <a:spLocks noChangeArrowheads="1"/>
            </p:cNvSpPr>
            <p:nvPr/>
          </p:nvSpPr>
          <p:spPr bwMode="auto">
            <a:xfrm rot="56370">
              <a:off x="363695" y="3114922"/>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21</a:t>
              </a:r>
            </a:p>
          </p:txBody>
        </p:sp>
        <p:sp>
          <p:nvSpPr>
            <p:cNvPr id="183319" name="Text Box 25">
              <a:extLst>
                <a:ext uri="{FF2B5EF4-FFF2-40B4-BE49-F238E27FC236}">
                  <a16:creationId xmlns:a16="http://schemas.microsoft.com/office/drawing/2014/main" id="{91B6AE35-019A-4419-8461-FF694BB41AAA}"/>
                </a:ext>
              </a:extLst>
            </p:cNvPr>
            <p:cNvSpPr txBox="1">
              <a:spLocks noChangeArrowheads="1"/>
            </p:cNvSpPr>
            <p:nvPr/>
          </p:nvSpPr>
          <p:spPr bwMode="auto">
            <a:xfrm rot="42008">
              <a:off x="1454803" y="3177271"/>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22</a:t>
              </a:r>
              <a:endParaRPr lang="en-US" altLang="en-US" sz="4400">
                <a:latin typeface="Tekton"/>
              </a:endParaRPr>
            </a:p>
          </p:txBody>
        </p:sp>
        <p:sp>
          <p:nvSpPr>
            <p:cNvPr id="183320" name="Text Box 26">
              <a:extLst>
                <a:ext uri="{FF2B5EF4-FFF2-40B4-BE49-F238E27FC236}">
                  <a16:creationId xmlns:a16="http://schemas.microsoft.com/office/drawing/2014/main" id="{D8A79B39-8EBF-42B2-A41A-131A29F7F9B6}"/>
                </a:ext>
              </a:extLst>
            </p:cNvPr>
            <p:cNvSpPr txBox="1">
              <a:spLocks noChangeArrowheads="1"/>
            </p:cNvSpPr>
            <p:nvPr/>
          </p:nvSpPr>
          <p:spPr bwMode="auto">
            <a:xfrm>
              <a:off x="2452688" y="3209924"/>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23</a:t>
              </a:r>
            </a:p>
          </p:txBody>
        </p:sp>
        <p:sp>
          <p:nvSpPr>
            <p:cNvPr id="183321" name="Text Box 27">
              <a:extLst>
                <a:ext uri="{FF2B5EF4-FFF2-40B4-BE49-F238E27FC236}">
                  <a16:creationId xmlns:a16="http://schemas.microsoft.com/office/drawing/2014/main" id="{00A056A1-112F-4A57-BE8C-1AAC9C80C02D}"/>
                </a:ext>
              </a:extLst>
            </p:cNvPr>
            <p:cNvSpPr txBox="1">
              <a:spLocks noChangeArrowheads="1"/>
            </p:cNvSpPr>
            <p:nvPr/>
          </p:nvSpPr>
          <p:spPr bwMode="auto">
            <a:xfrm rot="11437">
              <a:off x="3054755" y="3146493"/>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24</a:t>
              </a:r>
            </a:p>
          </p:txBody>
        </p:sp>
        <p:sp>
          <p:nvSpPr>
            <p:cNvPr id="183322" name="Text Box 28">
              <a:extLst>
                <a:ext uri="{FF2B5EF4-FFF2-40B4-BE49-F238E27FC236}">
                  <a16:creationId xmlns:a16="http://schemas.microsoft.com/office/drawing/2014/main" id="{DBBC4D37-293A-4790-87C0-F1A4C73ECE69}"/>
                </a:ext>
              </a:extLst>
            </p:cNvPr>
            <p:cNvSpPr txBox="1">
              <a:spLocks noChangeArrowheads="1"/>
            </p:cNvSpPr>
            <p:nvPr/>
          </p:nvSpPr>
          <p:spPr bwMode="auto">
            <a:xfrm rot="54360">
              <a:off x="3815168" y="3146493"/>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25</a:t>
              </a:r>
            </a:p>
          </p:txBody>
        </p:sp>
        <p:sp>
          <p:nvSpPr>
            <p:cNvPr id="183323" name="Text Box 29">
              <a:extLst>
                <a:ext uri="{FF2B5EF4-FFF2-40B4-BE49-F238E27FC236}">
                  <a16:creationId xmlns:a16="http://schemas.microsoft.com/office/drawing/2014/main" id="{A6D87243-24E9-451D-8E0D-0BECA1078E9A}"/>
                </a:ext>
              </a:extLst>
            </p:cNvPr>
            <p:cNvSpPr txBox="1">
              <a:spLocks noChangeArrowheads="1"/>
            </p:cNvSpPr>
            <p:nvPr/>
          </p:nvSpPr>
          <p:spPr bwMode="auto">
            <a:xfrm rot="37576">
              <a:off x="4702828" y="3177271"/>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26</a:t>
              </a:r>
            </a:p>
          </p:txBody>
        </p:sp>
        <p:sp>
          <p:nvSpPr>
            <p:cNvPr id="183324" name="Text Box 30">
              <a:extLst>
                <a:ext uri="{FF2B5EF4-FFF2-40B4-BE49-F238E27FC236}">
                  <a16:creationId xmlns:a16="http://schemas.microsoft.com/office/drawing/2014/main" id="{5EB8F2AF-166E-4B24-8B00-8838B8DD2EBF}"/>
                </a:ext>
              </a:extLst>
            </p:cNvPr>
            <p:cNvSpPr txBox="1">
              <a:spLocks noChangeArrowheads="1"/>
            </p:cNvSpPr>
            <p:nvPr/>
          </p:nvSpPr>
          <p:spPr bwMode="auto">
            <a:xfrm>
              <a:off x="5635625" y="3119437"/>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27</a:t>
              </a:r>
            </a:p>
          </p:txBody>
        </p:sp>
        <p:sp>
          <p:nvSpPr>
            <p:cNvPr id="183325" name="Text Box 31">
              <a:extLst>
                <a:ext uri="{FF2B5EF4-FFF2-40B4-BE49-F238E27FC236}">
                  <a16:creationId xmlns:a16="http://schemas.microsoft.com/office/drawing/2014/main" id="{2A9503D9-B605-4188-9CC2-2E6AB0C97E2F}"/>
                </a:ext>
              </a:extLst>
            </p:cNvPr>
            <p:cNvSpPr txBox="1">
              <a:spLocks noChangeArrowheads="1"/>
            </p:cNvSpPr>
            <p:nvPr/>
          </p:nvSpPr>
          <p:spPr bwMode="auto">
            <a:xfrm rot="39188">
              <a:off x="6504393" y="3146493"/>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b="1">
                  <a:latin typeface="Tekton"/>
                </a:rPr>
                <a:t>28</a:t>
              </a:r>
            </a:p>
          </p:txBody>
        </p:sp>
        <p:sp>
          <p:nvSpPr>
            <p:cNvPr id="183326" name="Text Box 32">
              <a:extLst>
                <a:ext uri="{FF2B5EF4-FFF2-40B4-BE49-F238E27FC236}">
                  <a16:creationId xmlns:a16="http://schemas.microsoft.com/office/drawing/2014/main" id="{B3541DF2-679D-46D4-A356-BBF03AF294B8}"/>
                </a:ext>
              </a:extLst>
            </p:cNvPr>
            <p:cNvSpPr txBox="1">
              <a:spLocks noChangeArrowheads="1"/>
            </p:cNvSpPr>
            <p:nvPr/>
          </p:nvSpPr>
          <p:spPr bwMode="auto">
            <a:xfrm rot="26953">
              <a:off x="7432749" y="3300382"/>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29</a:t>
              </a:r>
            </a:p>
          </p:txBody>
        </p:sp>
        <p:sp>
          <p:nvSpPr>
            <p:cNvPr id="183327" name="Text Box 33">
              <a:extLst>
                <a:ext uri="{FF2B5EF4-FFF2-40B4-BE49-F238E27FC236}">
                  <a16:creationId xmlns:a16="http://schemas.microsoft.com/office/drawing/2014/main" id="{0BA3B224-D763-45EB-AD4B-97E5A76BECE4}"/>
                </a:ext>
              </a:extLst>
            </p:cNvPr>
            <p:cNvSpPr txBox="1">
              <a:spLocks noChangeArrowheads="1"/>
            </p:cNvSpPr>
            <p:nvPr/>
          </p:nvSpPr>
          <p:spPr bwMode="auto">
            <a:xfrm>
              <a:off x="8235950" y="3179762"/>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30</a:t>
              </a:r>
              <a:endParaRPr lang="en-US" altLang="en-US" sz="2000">
                <a:latin typeface="Tekton"/>
              </a:endParaRPr>
            </a:p>
          </p:txBody>
        </p:sp>
        <p:sp>
          <p:nvSpPr>
            <p:cNvPr id="183328" name="Text Box 34">
              <a:extLst>
                <a:ext uri="{FF2B5EF4-FFF2-40B4-BE49-F238E27FC236}">
                  <a16:creationId xmlns:a16="http://schemas.microsoft.com/office/drawing/2014/main" id="{1A9B1AC9-3457-492B-842B-CEC1E743226C}"/>
                </a:ext>
              </a:extLst>
            </p:cNvPr>
            <p:cNvSpPr txBox="1">
              <a:spLocks noChangeArrowheads="1"/>
            </p:cNvSpPr>
            <p:nvPr/>
          </p:nvSpPr>
          <p:spPr bwMode="auto">
            <a:xfrm rot="21561328">
              <a:off x="297972" y="3932534"/>
              <a:ext cx="8867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31</a:t>
              </a:r>
            </a:p>
          </p:txBody>
        </p:sp>
        <p:sp>
          <p:nvSpPr>
            <p:cNvPr id="183329" name="Text Box 35">
              <a:extLst>
                <a:ext uri="{FF2B5EF4-FFF2-40B4-BE49-F238E27FC236}">
                  <a16:creationId xmlns:a16="http://schemas.microsoft.com/office/drawing/2014/main" id="{348D1307-CD0D-4C51-B69E-46BA6E427665}"/>
                </a:ext>
              </a:extLst>
            </p:cNvPr>
            <p:cNvSpPr txBox="1">
              <a:spLocks noChangeArrowheads="1"/>
            </p:cNvSpPr>
            <p:nvPr/>
          </p:nvSpPr>
          <p:spPr bwMode="auto">
            <a:xfrm rot="50979">
              <a:off x="1116570" y="3670924"/>
              <a:ext cx="132921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8800">
                  <a:latin typeface="Tekton"/>
                </a:rPr>
                <a:t>32</a:t>
              </a:r>
            </a:p>
          </p:txBody>
        </p:sp>
        <p:sp>
          <p:nvSpPr>
            <p:cNvPr id="183330" name="Text Box 36">
              <a:extLst>
                <a:ext uri="{FF2B5EF4-FFF2-40B4-BE49-F238E27FC236}">
                  <a16:creationId xmlns:a16="http://schemas.microsoft.com/office/drawing/2014/main" id="{F2818793-638D-4E64-933E-1233E7A3C000}"/>
                </a:ext>
              </a:extLst>
            </p:cNvPr>
            <p:cNvSpPr txBox="1">
              <a:spLocks noChangeArrowheads="1"/>
            </p:cNvSpPr>
            <p:nvPr/>
          </p:nvSpPr>
          <p:spPr bwMode="auto">
            <a:xfrm rot="35826">
              <a:off x="2371882" y="4010272"/>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33</a:t>
              </a:r>
            </a:p>
          </p:txBody>
        </p:sp>
        <p:sp>
          <p:nvSpPr>
            <p:cNvPr id="183331" name="Text Box 37">
              <a:extLst>
                <a:ext uri="{FF2B5EF4-FFF2-40B4-BE49-F238E27FC236}">
                  <a16:creationId xmlns:a16="http://schemas.microsoft.com/office/drawing/2014/main" id="{6C4A35F1-8B38-4F65-9708-FCEEE376196B}"/>
                </a:ext>
              </a:extLst>
            </p:cNvPr>
            <p:cNvSpPr txBox="1">
              <a:spLocks noChangeArrowheads="1"/>
            </p:cNvSpPr>
            <p:nvPr/>
          </p:nvSpPr>
          <p:spPr bwMode="auto">
            <a:xfrm rot="13092">
              <a:off x="3106051" y="4101812"/>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34</a:t>
              </a:r>
            </a:p>
          </p:txBody>
        </p:sp>
        <p:sp>
          <p:nvSpPr>
            <p:cNvPr id="183332" name="Text Box 38">
              <a:extLst>
                <a:ext uri="{FF2B5EF4-FFF2-40B4-BE49-F238E27FC236}">
                  <a16:creationId xmlns:a16="http://schemas.microsoft.com/office/drawing/2014/main" id="{8D4C19BD-5484-492F-9FD0-BC56FCD9B32F}"/>
                </a:ext>
              </a:extLst>
            </p:cNvPr>
            <p:cNvSpPr txBox="1">
              <a:spLocks noChangeArrowheads="1"/>
            </p:cNvSpPr>
            <p:nvPr/>
          </p:nvSpPr>
          <p:spPr bwMode="auto">
            <a:xfrm rot="9237">
              <a:off x="3970660" y="42241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35</a:t>
              </a:r>
            </a:p>
          </p:txBody>
        </p:sp>
        <p:sp>
          <p:nvSpPr>
            <p:cNvPr id="183333" name="Text Box 39">
              <a:extLst>
                <a:ext uri="{FF2B5EF4-FFF2-40B4-BE49-F238E27FC236}">
                  <a16:creationId xmlns:a16="http://schemas.microsoft.com/office/drawing/2014/main" id="{9421D39A-1C09-4F18-93D1-D3BE28583CF9}"/>
                </a:ext>
              </a:extLst>
            </p:cNvPr>
            <p:cNvSpPr txBox="1">
              <a:spLocks noChangeArrowheads="1"/>
            </p:cNvSpPr>
            <p:nvPr/>
          </p:nvSpPr>
          <p:spPr bwMode="auto">
            <a:xfrm rot="16258">
              <a:off x="4651532" y="4010272"/>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36</a:t>
              </a:r>
            </a:p>
          </p:txBody>
        </p:sp>
        <p:sp>
          <p:nvSpPr>
            <p:cNvPr id="183334" name="Text Box 40">
              <a:extLst>
                <a:ext uri="{FF2B5EF4-FFF2-40B4-BE49-F238E27FC236}">
                  <a16:creationId xmlns:a16="http://schemas.microsoft.com/office/drawing/2014/main" id="{216EC2AB-2123-4BA1-8BA4-28071A4E3462}"/>
                </a:ext>
              </a:extLst>
            </p:cNvPr>
            <p:cNvSpPr txBox="1">
              <a:spLocks noChangeArrowheads="1"/>
            </p:cNvSpPr>
            <p:nvPr/>
          </p:nvSpPr>
          <p:spPr bwMode="auto">
            <a:xfrm rot="24640">
              <a:off x="5655080" y="4040256"/>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i="1">
                  <a:latin typeface="Tekton"/>
                </a:rPr>
                <a:t>37</a:t>
              </a:r>
            </a:p>
          </p:txBody>
        </p:sp>
        <p:sp>
          <p:nvSpPr>
            <p:cNvPr id="183335" name="Text Box 41">
              <a:extLst>
                <a:ext uri="{FF2B5EF4-FFF2-40B4-BE49-F238E27FC236}">
                  <a16:creationId xmlns:a16="http://schemas.microsoft.com/office/drawing/2014/main" id="{10CBA2F7-3A6F-4010-94FE-23DCCC35BEE9}"/>
                </a:ext>
              </a:extLst>
            </p:cNvPr>
            <p:cNvSpPr txBox="1">
              <a:spLocks noChangeArrowheads="1"/>
            </p:cNvSpPr>
            <p:nvPr/>
          </p:nvSpPr>
          <p:spPr bwMode="auto">
            <a:xfrm rot="6325">
              <a:off x="6634237" y="419414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Old English"/>
                </a:rPr>
                <a:t>38</a:t>
              </a:r>
            </a:p>
          </p:txBody>
        </p:sp>
        <p:sp>
          <p:nvSpPr>
            <p:cNvPr id="183336" name="Text Box 42">
              <a:extLst>
                <a:ext uri="{FF2B5EF4-FFF2-40B4-BE49-F238E27FC236}">
                  <a16:creationId xmlns:a16="http://schemas.microsoft.com/office/drawing/2014/main" id="{366E73E5-4697-4530-8ED6-B1F17AC6BE1C}"/>
                </a:ext>
              </a:extLst>
            </p:cNvPr>
            <p:cNvSpPr txBox="1">
              <a:spLocks noChangeArrowheads="1"/>
            </p:cNvSpPr>
            <p:nvPr/>
          </p:nvSpPr>
          <p:spPr bwMode="auto">
            <a:xfrm rot="35599">
              <a:off x="7379849" y="413338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39</a:t>
              </a:r>
            </a:p>
          </p:txBody>
        </p:sp>
        <p:sp>
          <p:nvSpPr>
            <p:cNvPr id="183337" name="Text Box 43">
              <a:extLst>
                <a:ext uri="{FF2B5EF4-FFF2-40B4-BE49-F238E27FC236}">
                  <a16:creationId xmlns:a16="http://schemas.microsoft.com/office/drawing/2014/main" id="{E5B43B15-9B53-45B0-B32B-4C5D761274BF}"/>
                </a:ext>
              </a:extLst>
            </p:cNvPr>
            <p:cNvSpPr txBox="1">
              <a:spLocks noChangeArrowheads="1"/>
            </p:cNvSpPr>
            <p:nvPr/>
          </p:nvSpPr>
          <p:spPr bwMode="auto">
            <a:xfrm rot="16435">
              <a:off x="219424" y="4830008"/>
              <a:ext cx="104387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Tekton"/>
                </a:rPr>
                <a:t>41</a:t>
              </a:r>
            </a:p>
          </p:txBody>
        </p:sp>
        <p:sp>
          <p:nvSpPr>
            <p:cNvPr id="183338" name="Text Box 45">
              <a:extLst>
                <a:ext uri="{FF2B5EF4-FFF2-40B4-BE49-F238E27FC236}">
                  <a16:creationId xmlns:a16="http://schemas.microsoft.com/office/drawing/2014/main" id="{DC66D134-FCFF-4EEA-B5D2-8A42277B214A}"/>
                </a:ext>
              </a:extLst>
            </p:cNvPr>
            <p:cNvSpPr txBox="1">
              <a:spLocks noChangeArrowheads="1"/>
            </p:cNvSpPr>
            <p:nvPr/>
          </p:nvSpPr>
          <p:spPr bwMode="auto">
            <a:xfrm rot="24911">
              <a:off x="2355850" y="5029199"/>
              <a:ext cx="78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Franklin Gothic Demi" panose="020B0703020102020204" pitchFamily="34" charset="0"/>
                </a:rPr>
                <a:t>43</a:t>
              </a:r>
            </a:p>
          </p:txBody>
        </p:sp>
        <p:sp>
          <p:nvSpPr>
            <p:cNvPr id="183339" name="Text Box 46">
              <a:extLst>
                <a:ext uri="{FF2B5EF4-FFF2-40B4-BE49-F238E27FC236}">
                  <a16:creationId xmlns:a16="http://schemas.microsoft.com/office/drawing/2014/main" id="{F3213F17-9656-4A65-B9B4-CC7E998A1A34}"/>
                </a:ext>
              </a:extLst>
            </p:cNvPr>
            <p:cNvSpPr txBox="1">
              <a:spLocks noChangeArrowheads="1"/>
            </p:cNvSpPr>
            <p:nvPr/>
          </p:nvSpPr>
          <p:spPr bwMode="auto">
            <a:xfrm rot="46631">
              <a:off x="3155950" y="4999037"/>
              <a:ext cx="5016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Onyx" panose="04050602080702020203" pitchFamily="82" charset="0"/>
                </a:rPr>
                <a:t>44</a:t>
              </a:r>
            </a:p>
          </p:txBody>
        </p:sp>
        <p:sp>
          <p:nvSpPr>
            <p:cNvPr id="183340" name="Text Box 47">
              <a:extLst>
                <a:ext uri="{FF2B5EF4-FFF2-40B4-BE49-F238E27FC236}">
                  <a16:creationId xmlns:a16="http://schemas.microsoft.com/office/drawing/2014/main" id="{ECCAB4D2-5D03-48D0-8710-D5429548C4A1}"/>
                </a:ext>
              </a:extLst>
            </p:cNvPr>
            <p:cNvSpPr txBox="1">
              <a:spLocks noChangeArrowheads="1"/>
            </p:cNvSpPr>
            <p:nvPr/>
          </p:nvSpPr>
          <p:spPr bwMode="auto">
            <a:xfrm rot="27469">
              <a:off x="3816755" y="5029268"/>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45</a:t>
              </a:r>
            </a:p>
          </p:txBody>
        </p:sp>
        <p:sp>
          <p:nvSpPr>
            <p:cNvPr id="183341" name="Text Box 48">
              <a:extLst>
                <a:ext uri="{FF2B5EF4-FFF2-40B4-BE49-F238E27FC236}">
                  <a16:creationId xmlns:a16="http://schemas.microsoft.com/office/drawing/2014/main" id="{3113557A-AA84-4351-9F40-C75BED433CEB}"/>
                </a:ext>
              </a:extLst>
            </p:cNvPr>
            <p:cNvSpPr txBox="1">
              <a:spLocks noChangeArrowheads="1"/>
            </p:cNvSpPr>
            <p:nvPr/>
          </p:nvSpPr>
          <p:spPr bwMode="auto">
            <a:xfrm rot="53527">
              <a:off x="4807024" y="5183157"/>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46</a:t>
              </a:r>
            </a:p>
          </p:txBody>
        </p:sp>
        <p:sp>
          <p:nvSpPr>
            <p:cNvPr id="183342" name="Text Box 49">
              <a:extLst>
                <a:ext uri="{FF2B5EF4-FFF2-40B4-BE49-F238E27FC236}">
                  <a16:creationId xmlns:a16="http://schemas.microsoft.com/office/drawing/2014/main" id="{DC7A72F7-5EA6-4BAB-AB0C-10D950D73883}"/>
                </a:ext>
              </a:extLst>
            </p:cNvPr>
            <p:cNvSpPr txBox="1">
              <a:spLocks noChangeArrowheads="1"/>
            </p:cNvSpPr>
            <p:nvPr/>
          </p:nvSpPr>
          <p:spPr bwMode="auto">
            <a:xfrm>
              <a:off x="5540375" y="4926012"/>
              <a:ext cx="8572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ahoma" panose="020B0604030504040204" pitchFamily="34" charset="0"/>
                </a:rPr>
                <a:t>47</a:t>
              </a:r>
            </a:p>
          </p:txBody>
        </p:sp>
        <p:sp>
          <p:nvSpPr>
            <p:cNvPr id="183343" name="Text Box 50">
              <a:extLst>
                <a:ext uri="{FF2B5EF4-FFF2-40B4-BE49-F238E27FC236}">
                  <a16:creationId xmlns:a16="http://schemas.microsoft.com/office/drawing/2014/main" id="{79CB6727-CAA6-4F0D-8D05-D839267CF976}"/>
                </a:ext>
              </a:extLst>
            </p:cNvPr>
            <p:cNvSpPr txBox="1">
              <a:spLocks noChangeArrowheads="1"/>
            </p:cNvSpPr>
            <p:nvPr/>
          </p:nvSpPr>
          <p:spPr bwMode="auto">
            <a:xfrm rot="42880">
              <a:off x="6530041" y="5060046"/>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48</a:t>
              </a:r>
            </a:p>
          </p:txBody>
        </p:sp>
        <p:sp>
          <p:nvSpPr>
            <p:cNvPr id="183344" name="Text Box 51">
              <a:extLst>
                <a:ext uri="{FF2B5EF4-FFF2-40B4-BE49-F238E27FC236}">
                  <a16:creationId xmlns:a16="http://schemas.microsoft.com/office/drawing/2014/main" id="{E1C1A76E-2368-4576-86C9-5EF0FE856A1F}"/>
                </a:ext>
              </a:extLst>
            </p:cNvPr>
            <p:cNvSpPr txBox="1">
              <a:spLocks noChangeArrowheads="1"/>
            </p:cNvSpPr>
            <p:nvPr/>
          </p:nvSpPr>
          <p:spPr bwMode="auto">
            <a:xfrm rot="31261">
              <a:off x="7302905" y="5029268"/>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49</a:t>
              </a:r>
              <a:endParaRPr lang="en-US" altLang="en-US" sz="2000">
                <a:latin typeface="Tekton"/>
              </a:endParaRPr>
            </a:p>
          </p:txBody>
        </p:sp>
        <p:sp>
          <p:nvSpPr>
            <p:cNvPr id="183345" name="Text Box 52">
              <a:extLst>
                <a:ext uri="{FF2B5EF4-FFF2-40B4-BE49-F238E27FC236}">
                  <a16:creationId xmlns:a16="http://schemas.microsoft.com/office/drawing/2014/main" id="{C4804FF1-1D56-4B86-8D62-E81E0E595059}"/>
                </a:ext>
              </a:extLst>
            </p:cNvPr>
            <p:cNvSpPr txBox="1">
              <a:spLocks noChangeArrowheads="1"/>
            </p:cNvSpPr>
            <p:nvPr/>
          </p:nvSpPr>
          <p:spPr bwMode="auto">
            <a:xfrm>
              <a:off x="8312150" y="4165599"/>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40</a:t>
              </a:r>
            </a:p>
          </p:txBody>
        </p:sp>
        <p:sp>
          <p:nvSpPr>
            <p:cNvPr id="183346" name="Line 53">
              <a:extLst>
                <a:ext uri="{FF2B5EF4-FFF2-40B4-BE49-F238E27FC236}">
                  <a16:creationId xmlns:a16="http://schemas.microsoft.com/office/drawing/2014/main" id="{47722B2C-3FB8-45A8-B0BA-BDA67AFADFC5}"/>
                </a:ext>
              </a:extLst>
            </p:cNvPr>
            <p:cNvSpPr>
              <a:spLocks noChangeShapeType="1"/>
            </p:cNvSpPr>
            <p:nvPr/>
          </p:nvSpPr>
          <p:spPr bwMode="auto">
            <a:xfrm>
              <a:off x="1136650" y="1406524"/>
              <a:ext cx="0" cy="45005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47" name="Line 54">
              <a:extLst>
                <a:ext uri="{FF2B5EF4-FFF2-40B4-BE49-F238E27FC236}">
                  <a16:creationId xmlns:a16="http://schemas.microsoft.com/office/drawing/2014/main" id="{69AE16BC-64F7-4909-AEE7-8915FF427E6C}"/>
                </a:ext>
              </a:extLst>
            </p:cNvPr>
            <p:cNvSpPr>
              <a:spLocks noChangeShapeType="1"/>
            </p:cNvSpPr>
            <p:nvPr/>
          </p:nvSpPr>
          <p:spPr bwMode="auto">
            <a:xfrm>
              <a:off x="2406650" y="1406524"/>
              <a:ext cx="0" cy="45386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48" name="Line 55">
              <a:extLst>
                <a:ext uri="{FF2B5EF4-FFF2-40B4-BE49-F238E27FC236}">
                  <a16:creationId xmlns:a16="http://schemas.microsoft.com/office/drawing/2014/main" id="{A35705EE-3549-4B4B-A8A9-2759BF98712C}"/>
                </a:ext>
              </a:extLst>
            </p:cNvPr>
            <p:cNvSpPr>
              <a:spLocks noChangeShapeType="1"/>
            </p:cNvSpPr>
            <p:nvPr/>
          </p:nvSpPr>
          <p:spPr bwMode="auto">
            <a:xfrm>
              <a:off x="3092450" y="1406524"/>
              <a:ext cx="0" cy="45132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49" name="Line 56">
              <a:extLst>
                <a:ext uri="{FF2B5EF4-FFF2-40B4-BE49-F238E27FC236}">
                  <a16:creationId xmlns:a16="http://schemas.microsoft.com/office/drawing/2014/main" id="{D702D945-F3DF-42CB-8FCB-5287B188A6CF}"/>
                </a:ext>
              </a:extLst>
            </p:cNvPr>
            <p:cNvSpPr>
              <a:spLocks noChangeShapeType="1"/>
            </p:cNvSpPr>
            <p:nvPr/>
          </p:nvSpPr>
          <p:spPr bwMode="auto">
            <a:xfrm>
              <a:off x="3795713" y="1406524"/>
              <a:ext cx="0" cy="4489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0" name="Line 57">
              <a:extLst>
                <a:ext uri="{FF2B5EF4-FFF2-40B4-BE49-F238E27FC236}">
                  <a16:creationId xmlns:a16="http://schemas.microsoft.com/office/drawing/2014/main" id="{6DCB334A-CD4C-4F9A-908D-7451EA32CB5F}"/>
                </a:ext>
              </a:extLst>
            </p:cNvPr>
            <p:cNvSpPr>
              <a:spLocks noChangeShapeType="1"/>
            </p:cNvSpPr>
            <p:nvPr/>
          </p:nvSpPr>
          <p:spPr bwMode="auto">
            <a:xfrm>
              <a:off x="5540375" y="1406524"/>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1" name="Line 58">
              <a:extLst>
                <a:ext uri="{FF2B5EF4-FFF2-40B4-BE49-F238E27FC236}">
                  <a16:creationId xmlns:a16="http://schemas.microsoft.com/office/drawing/2014/main" id="{6CB576C6-8749-4ACF-8663-E2C4A17B9269}"/>
                </a:ext>
              </a:extLst>
            </p:cNvPr>
            <p:cNvSpPr>
              <a:spLocks noChangeShapeType="1"/>
            </p:cNvSpPr>
            <p:nvPr/>
          </p:nvSpPr>
          <p:spPr bwMode="auto">
            <a:xfrm>
              <a:off x="6445250" y="1406524"/>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2" name="Line 59">
              <a:extLst>
                <a:ext uri="{FF2B5EF4-FFF2-40B4-BE49-F238E27FC236}">
                  <a16:creationId xmlns:a16="http://schemas.microsoft.com/office/drawing/2014/main" id="{149737C0-ED10-4400-93CF-3964344DAB90}"/>
                </a:ext>
              </a:extLst>
            </p:cNvPr>
            <p:cNvSpPr>
              <a:spLocks noChangeShapeType="1"/>
            </p:cNvSpPr>
            <p:nvPr/>
          </p:nvSpPr>
          <p:spPr bwMode="auto">
            <a:xfrm>
              <a:off x="7232650" y="1406524"/>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3" name="Line 60">
              <a:extLst>
                <a:ext uri="{FF2B5EF4-FFF2-40B4-BE49-F238E27FC236}">
                  <a16:creationId xmlns:a16="http://schemas.microsoft.com/office/drawing/2014/main" id="{5626F7CF-2B5D-4338-990D-9A0E18255177}"/>
                </a:ext>
              </a:extLst>
            </p:cNvPr>
            <p:cNvSpPr>
              <a:spLocks noChangeShapeType="1"/>
            </p:cNvSpPr>
            <p:nvPr/>
          </p:nvSpPr>
          <p:spPr bwMode="auto">
            <a:xfrm>
              <a:off x="8045450" y="1406524"/>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4" name="Line 61">
              <a:extLst>
                <a:ext uri="{FF2B5EF4-FFF2-40B4-BE49-F238E27FC236}">
                  <a16:creationId xmlns:a16="http://schemas.microsoft.com/office/drawing/2014/main" id="{12BE69CA-9954-400C-9ADD-DB49EE7ED75E}"/>
                </a:ext>
              </a:extLst>
            </p:cNvPr>
            <p:cNvSpPr>
              <a:spLocks noChangeShapeType="1"/>
            </p:cNvSpPr>
            <p:nvPr/>
          </p:nvSpPr>
          <p:spPr bwMode="auto">
            <a:xfrm>
              <a:off x="4540250" y="1406524"/>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5" name="Line 62">
              <a:extLst>
                <a:ext uri="{FF2B5EF4-FFF2-40B4-BE49-F238E27FC236}">
                  <a16:creationId xmlns:a16="http://schemas.microsoft.com/office/drawing/2014/main" id="{B655F8D1-FFAB-4EE1-AA49-CF44506EA0CB}"/>
                </a:ext>
              </a:extLst>
            </p:cNvPr>
            <p:cNvSpPr>
              <a:spLocks noChangeShapeType="1"/>
            </p:cNvSpPr>
            <p:nvPr/>
          </p:nvSpPr>
          <p:spPr bwMode="auto">
            <a:xfrm>
              <a:off x="196850" y="2332037"/>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6" name="Rectangle 63">
              <a:extLst>
                <a:ext uri="{FF2B5EF4-FFF2-40B4-BE49-F238E27FC236}">
                  <a16:creationId xmlns:a16="http://schemas.microsoft.com/office/drawing/2014/main" id="{43114D59-B37A-4E35-A9DA-D567BBFF156A}"/>
                </a:ext>
              </a:extLst>
            </p:cNvPr>
            <p:cNvSpPr>
              <a:spLocks noChangeArrowheads="1"/>
            </p:cNvSpPr>
            <p:nvPr/>
          </p:nvSpPr>
          <p:spPr bwMode="auto">
            <a:xfrm>
              <a:off x="196850" y="1406524"/>
              <a:ext cx="8794750" cy="4513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CA" altLang="en-US" sz="2000">
                <a:latin typeface="Tekton"/>
              </a:endParaRPr>
            </a:p>
          </p:txBody>
        </p:sp>
        <p:sp>
          <p:nvSpPr>
            <p:cNvPr id="183357" name="Line 64">
              <a:extLst>
                <a:ext uri="{FF2B5EF4-FFF2-40B4-BE49-F238E27FC236}">
                  <a16:creationId xmlns:a16="http://schemas.microsoft.com/office/drawing/2014/main" id="{4696A6FA-F089-4FE5-AD2F-4AF0874DB3C8}"/>
                </a:ext>
              </a:extLst>
            </p:cNvPr>
            <p:cNvSpPr>
              <a:spLocks noChangeShapeType="1"/>
            </p:cNvSpPr>
            <p:nvPr/>
          </p:nvSpPr>
          <p:spPr bwMode="auto">
            <a:xfrm>
              <a:off x="196850" y="3082924"/>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8" name="Line 65">
              <a:extLst>
                <a:ext uri="{FF2B5EF4-FFF2-40B4-BE49-F238E27FC236}">
                  <a16:creationId xmlns:a16="http://schemas.microsoft.com/office/drawing/2014/main" id="{C655EE89-6987-4958-BF38-487E94FFF9EE}"/>
                </a:ext>
              </a:extLst>
            </p:cNvPr>
            <p:cNvSpPr>
              <a:spLocks noChangeShapeType="1"/>
            </p:cNvSpPr>
            <p:nvPr/>
          </p:nvSpPr>
          <p:spPr bwMode="auto">
            <a:xfrm>
              <a:off x="196850" y="3829049"/>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9" name="Line 66">
              <a:extLst>
                <a:ext uri="{FF2B5EF4-FFF2-40B4-BE49-F238E27FC236}">
                  <a16:creationId xmlns:a16="http://schemas.microsoft.com/office/drawing/2014/main" id="{EC01B10A-E868-4347-AD4C-91190F638304}"/>
                </a:ext>
              </a:extLst>
            </p:cNvPr>
            <p:cNvSpPr>
              <a:spLocks noChangeShapeType="1"/>
            </p:cNvSpPr>
            <p:nvPr/>
          </p:nvSpPr>
          <p:spPr bwMode="auto">
            <a:xfrm>
              <a:off x="196850" y="4986337"/>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 name="Rectangle 64">
              <a:extLst>
                <a:ext uri="{FF2B5EF4-FFF2-40B4-BE49-F238E27FC236}">
                  <a16:creationId xmlns:a16="http://schemas.microsoft.com/office/drawing/2014/main" id="{AE8A8F97-C8A7-4758-AFE0-1EB2AAE99D4A}"/>
                </a:ext>
              </a:extLst>
            </p:cNvPr>
            <p:cNvSpPr/>
            <p:nvPr/>
          </p:nvSpPr>
          <p:spPr bwMode="auto">
            <a:xfrm>
              <a:off x="8001000" y="4973637"/>
              <a:ext cx="1000125" cy="928687"/>
            </a:xfrm>
            <a:prstGeom prst="rect">
              <a:avLst/>
            </a:prstGeom>
            <a:solidFill>
              <a:schemeClr val="tx1">
                <a:lumMod val="95000"/>
                <a:lumOff val="5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US" sz="2000" dirty="0">
                <a:latin typeface="Arial" charset="0"/>
              </a:endParaRPr>
            </a:p>
          </p:txBody>
        </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6">
            <a:extLst>
              <a:ext uri="{FF2B5EF4-FFF2-40B4-BE49-F238E27FC236}">
                <a16:creationId xmlns:a16="http://schemas.microsoft.com/office/drawing/2014/main" id="{EE1DE0B1-F410-4770-80AE-93A9A9B5FF54}"/>
              </a:ext>
            </a:extLst>
          </p:cNvPr>
          <p:cNvSpPr>
            <a:spLocks noChangeArrowheads="1"/>
          </p:cNvSpPr>
          <p:nvPr/>
        </p:nvSpPr>
        <p:spPr bwMode="auto">
          <a:xfrm>
            <a:off x="1752600" y="1600200"/>
            <a:ext cx="8610600"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3038" indent="-173038">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ts val="1500"/>
              </a:spcBef>
            </a:pPr>
            <a:r>
              <a:rPr lang="en-US" altLang="en-US" sz="2800" b="1" dirty="0"/>
              <a:t>You can see how much easier an organized workplace makes your job</a:t>
            </a:r>
          </a:p>
          <a:p>
            <a:pPr eaLnBrk="1" hangingPunct="1">
              <a:spcBef>
                <a:spcPts val="1500"/>
              </a:spcBef>
            </a:pPr>
            <a:r>
              <a:rPr lang="en-US" altLang="en-US" sz="2800" b="1" dirty="0"/>
              <a:t>Large amounts of Waste can be eliminated when we implement 5S</a:t>
            </a:r>
          </a:p>
          <a:p>
            <a:pPr eaLnBrk="1" hangingPunct="1">
              <a:spcBef>
                <a:spcPts val="1500"/>
              </a:spcBef>
            </a:pPr>
            <a:r>
              <a:rPr lang="en-US" altLang="en-US" sz="2800" b="1" dirty="0"/>
              <a:t>This is why 5S is called the cornerstone of Lean</a:t>
            </a:r>
          </a:p>
        </p:txBody>
      </p:sp>
      <p:sp>
        <p:nvSpPr>
          <p:cNvPr id="4" name="Title 2">
            <a:extLst>
              <a:ext uri="{FF2B5EF4-FFF2-40B4-BE49-F238E27FC236}">
                <a16:creationId xmlns:a16="http://schemas.microsoft.com/office/drawing/2014/main" id="{A740A6C4-BAA7-4039-8570-A13A2C7C0132}"/>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Benefits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346">
                                            <p:txEl>
                                              <p:pRg st="1" end="1"/>
                                            </p:txEl>
                                          </p:spTgt>
                                        </p:tgtEl>
                                        <p:attrNameLst>
                                          <p:attrName>style.visibility</p:attrName>
                                        </p:attrNameLst>
                                      </p:cBhvr>
                                      <p:to>
                                        <p:strVal val="visible"/>
                                      </p:to>
                                    </p:set>
                                    <p:animEffect transition="in" filter="fade">
                                      <p:cBhvr>
                                        <p:cTn id="7" dur="500"/>
                                        <p:tgtEl>
                                          <p:spTgt spid="18534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346">
                                            <p:txEl>
                                              <p:pRg st="2" end="2"/>
                                            </p:txEl>
                                          </p:spTgt>
                                        </p:tgtEl>
                                        <p:attrNameLst>
                                          <p:attrName>style.visibility</p:attrName>
                                        </p:attrNameLst>
                                      </p:cBhvr>
                                      <p:to>
                                        <p:strVal val="visible"/>
                                      </p:to>
                                    </p:set>
                                    <p:animEffect transition="in" filter="fade">
                                      <p:cBhvr>
                                        <p:cTn id="12" dur="500"/>
                                        <p:tgtEl>
                                          <p:spTgt spid="185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Tool Mess.jpg">
            <a:extLst>
              <a:ext uri="{FF2B5EF4-FFF2-40B4-BE49-F238E27FC236}">
                <a16:creationId xmlns:a16="http://schemas.microsoft.com/office/drawing/2014/main" id="{9D85C5BE-D3FF-46E9-B247-1114FDE6209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1828800"/>
            <a:ext cx="4114800" cy="3086100"/>
          </a:xfrm>
          <a:prstGeom prst="rect">
            <a:avLst/>
          </a:prstGeom>
          <a:ln>
            <a:noFill/>
          </a:ln>
          <a:effectLst>
            <a:softEdge rad="112500"/>
          </a:effectLst>
        </p:spPr>
      </p:pic>
      <p:pic>
        <p:nvPicPr>
          <p:cNvPr id="117763" name="Picture 2">
            <a:extLst>
              <a:ext uri="{FF2B5EF4-FFF2-40B4-BE49-F238E27FC236}">
                <a16:creationId xmlns:a16="http://schemas.microsoft.com/office/drawing/2014/main" id="{A1C80ACD-B4D7-4657-8375-7A560DC1318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481888" y="1752600"/>
            <a:ext cx="2500312" cy="4191000"/>
          </a:xfrm>
          <a:prstGeom prst="rect">
            <a:avLst/>
          </a:prstGeom>
          <a:ln>
            <a:noFill/>
          </a:ln>
          <a:effectLst>
            <a:softEdge rad="112500"/>
          </a:effectLst>
        </p:spPr>
      </p:pic>
      <p:sp>
        <p:nvSpPr>
          <p:cNvPr id="187396" name="TextBox 4">
            <a:extLst>
              <a:ext uri="{FF2B5EF4-FFF2-40B4-BE49-F238E27FC236}">
                <a16:creationId xmlns:a16="http://schemas.microsoft.com/office/drawing/2014/main" id="{EDE5339C-9A00-4895-A4CD-038742E8871A}"/>
              </a:ext>
            </a:extLst>
          </p:cNvPr>
          <p:cNvSpPr txBox="1">
            <a:spLocks noChangeArrowheads="1"/>
          </p:cNvSpPr>
          <p:nvPr/>
        </p:nvSpPr>
        <p:spPr bwMode="auto">
          <a:xfrm>
            <a:off x="2344738" y="1371601"/>
            <a:ext cx="1160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a:solidFill>
                  <a:srgbClr val="FF0000"/>
                </a:solidFill>
              </a:rPr>
              <a:t>Before</a:t>
            </a:r>
          </a:p>
        </p:txBody>
      </p:sp>
      <p:sp>
        <p:nvSpPr>
          <p:cNvPr id="187397" name="TextBox 5">
            <a:extLst>
              <a:ext uri="{FF2B5EF4-FFF2-40B4-BE49-F238E27FC236}">
                <a16:creationId xmlns:a16="http://schemas.microsoft.com/office/drawing/2014/main" id="{393DFDBA-49E5-42B6-BDA2-13C147ABF525}"/>
              </a:ext>
            </a:extLst>
          </p:cNvPr>
          <p:cNvSpPr txBox="1">
            <a:spLocks noChangeArrowheads="1"/>
          </p:cNvSpPr>
          <p:nvPr/>
        </p:nvSpPr>
        <p:spPr bwMode="auto">
          <a:xfrm>
            <a:off x="7772401" y="1371601"/>
            <a:ext cx="904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dirty="0">
                <a:solidFill>
                  <a:srgbClr val="00B050"/>
                </a:solidFill>
              </a:rPr>
              <a:t>After</a:t>
            </a:r>
          </a:p>
        </p:txBody>
      </p:sp>
      <p:sp>
        <p:nvSpPr>
          <p:cNvPr id="7" name="TextBox 4">
            <a:extLst>
              <a:ext uri="{FF2B5EF4-FFF2-40B4-BE49-F238E27FC236}">
                <a16:creationId xmlns:a16="http://schemas.microsoft.com/office/drawing/2014/main" id="{4B803D33-C47B-4BD9-8F4C-6F40A94BB319}"/>
              </a:ext>
            </a:extLst>
          </p:cNvPr>
          <p:cNvSpPr txBox="1">
            <a:spLocks noChangeArrowheads="1"/>
          </p:cNvSpPr>
          <p:nvPr/>
        </p:nvSpPr>
        <p:spPr bwMode="auto">
          <a:xfrm>
            <a:off x="2590800" y="5410201"/>
            <a:ext cx="4186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a:t>Just like our Number Game</a:t>
            </a:r>
          </a:p>
        </p:txBody>
      </p:sp>
      <p:sp>
        <p:nvSpPr>
          <p:cNvPr id="8" name="Title 2">
            <a:extLst>
              <a:ext uri="{FF2B5EF4-FFF2-40B4-BE49-F238E27FC236}">
                <a16:creationId xmlns:a16="http://schemas.microsoft.com/office/drawing/2014/main" id="{013802AB-AD7D-4C1A-9CCA-5DF275C09589}"/>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Benefits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7397"/>
                                        </p:tgtEl>
                                        <p:attrNameLst>
                                          <p:attrName>style.visibility</p:attrName>
                                        </p:attrNameLst>
                                      </p:cBhvr>
                                      <p:to>
                                        <p:strVal val="visible"/>
                                      </p:to>
                                    </p:set>
                                    <p:animEffect transition="in" filter="fade">
                                      <p:cBhvr>
                                        <p:cTn id="7" dur="500"/>
                                        <p:tgtEl>
                                          <p:spTgt spid="187397"/>
                                        </p:tgtEl>
                                      </p:cBhvr>
                                    </p:animEffect>
                                  </p:childTnLst>
                                </p:cTn>
                              </p:par>
                              <p:par>
                                <p:cTn id="8" presetID="10" presetClass="entr" presetSubtype="0" fill="hold" nodeType="withEffect">
                                  <p:stCondLst>
                                    <p:cond delay="0"/>
                                  </p:stCondLst>
                                  <p:childTnLst>
                                    <p:set>
                                      <p:cBhvr>
                                        <p:cTn id="9" dur="1" fill="hold">
                                          <p:stCondLst>
                                            <p:cond delay="0"/>
                                          </p:stCondLst>
                                        </p:cTn>
                                        <p:tgtEl>
                                          <p:spTgt spid="117763"/>
                                        </p:tgtEl>
                                        <p:attrNameLst>
                                          <p:attrName>style.visibility</p:attrName>
                                        </p:attrNameLst>
                                      </p:cBhvr>
                                      <p:to>
                                        <p:strVal val="visible"/>
                                      </p:to>
                                    </p:set>
                                    <p:animEffect transition="in" filter="fade">
                                      <p:cBhvr>
                                        <p:cTn id="10" dur="500"/>
                                        <p:tgtEl>
                                          <p:spTgt spid="11776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Content Placeholder 6">
            <a:extLst>
              <a:ext uri="{FF2B5EF4-FFF2-40B4-BE49-F238E27FC236}">
                <a16:creationId xmlns:a16="http://schemas.microsoft.com/office/drawing/2014/main" id="{978844C2-74F8-4DEE-B5B4-E78AA994C433}"/>
              </a:ext>
            </a:extLst>
          </p:cNvPr>
          <p:cNvSpPr>
            <a:spLocks noGrp="1"/>
          </p:cNvSpPr>
          <p:nvPr>
            <p:ph idx="4294967295"/>
          </p:nvPr>
        </p:nvSpPr>
        <p:spPr>
          <a:xfrm>
            <a:off x="2209800" y="1600200"/>
            <a:ext cx="7848600" cy="4038600"/>
          </a:xfrm>
        </p:spPr>
        <p:txBody>
          <a:bodyPr/>
          <a:lstStyle/>
          <a:p>
            <a:pPr marL="0" indent="0" eaLnBrk="1" hangingPunct="1">
              <a:spcAft>
                <a:spcPts val="600"/>
              </a:spcAft>
              <a:buNone/>
              <a:defRPr/>
            </a:pPr>
            <a:r>
              <a:rPr lang="en-US" b="1" dirty="0"/>
              <a:t>How can we use this in our Work Place?</a:t>
            </a:r>
          </a:p>
          <a:p>
            <a:pPr marL="579438" lvl="2" indent="-173038" eaLnBrk="1" hangingPunct="1">
              <a:spcBef>
                <a:spcPts val="1500"/>
              </a:spcBef>
              <a:buClr>
                <a:srgbClr val="800000"/>
              </a:buClr>
              <a:buSzPct val="115000"/>
              <a:buFont typeface="Arial" pitchFamily="34" charset="0"/>
              <a:buChar char="•"/>
              <a:defRPr/>
            </a:pPr>
            <a:r>
              <a:rPr lang="en-US" sz="2000" b="1" dirty="0"/>
              <a:t>At Workstations</a:t>
            </a:r>
          </a:p>
          <a:p>
            <a:pPr marL="579438" lvl="2" indent="-173038" eaLnBrk="1" hangingPunct="1">
              <a:spcBef>
                <a:spcPts val="1500"/>
              </a:spcBef>
              <a:buClr>
                <a:srgbClr val="800000"/>
              </a:buClr>
              <a:buSzPct val="115000"/>
              <a:buFont typeface="Arial" pitchFamily="34" charset="0"/>
              <a:buChar char="•"/>
              <a:defRPr/>
            </a:pPr>
            <a:r>
              <a:rPr lang="en-US" sz="2000" b="1" dirty="0"/>
              <a:t>At Machines</a:t>
            </a:r>
          </a:p>
          <a:p>
            <a:pPr marL="579438" lvl="2" indent="-173038" eaLnBrk="1" hangingPunct="1">
              <a:spcBef>
                <a:spcPts val="1500"/>
              </a:spcBef>
              <a:buClr>
                <a:srgbClr val="800000"/>
              </a:buClr>
              <a:buSzPct val="115000"/>
              <a:buFont typeface="Arial" pitchFamily="34" charset="0"/>
              <a:buChar char="•"/>
              <a:defRPr/>
            </a:pPr>
            <a:r>
              <a:rPr lang="en-US" sz="2000" b="1" dirty="0"/>
              <a:t>At Desks</a:t>
            </a:r>
          </a:p>
          <a:p>
            <a:pPr marL="579438" lvl="2" indent="-173038" eaLnBrk="1" hangingPunct="1">
              <a:spcBef>
                <a:spcPts val="1500"/>
              </a:spcBef>
              <a:buClr>
                <a:srgbClr val="800000"/>
              </a:buClr>
              <a:buSzPct val="115000"/>
              <a:buFont typeface="Arial" pitchFamily="34" charset="0"/>
              <a:buChar char="•"/>
              <a:defRPr/>
            </a:pPr>
            <a:r>
              <a:rPr lang="en-US" sz="2000" b="1" dirty="0"/>
              <a:t>In Offices</a:t>
            </a:r>
          </a:p>
          <a:p>
            <a:pPr marL="579438" lvl="2" indent="-173038" eaLnBrk="1" hangingPunct="1">
              <a:spcBef>
                <a:spcPts val="1500"/>
              </a:spcBef>
              <a:buClr>
                <a:srgbClr val="800000"/>
              </a:buClr>
              <a:buSzPct val="115000"/>
              <a:buFont typeface="Arial" pitchFamily="34" charset="0"/>
              <a:buChar char="•"/>
              <a:defRPr/>
            </a:pPr>
            <a:r>
              <a:rPr lang="en-US" sz="2000" b="1" dirty="0"/>
              <a:t>Home</a:t>
            </a:r>
          </a:p>
          <a:p>
            <a:pPr marL="579438" lvl="2" indent="-173038" eaLnBrk="1" hangingPunct="1">
              <a:spcBef>
                <a:spcPts val="1500"/>
              </a:spcBef>
              <a:buClr>
                <a:srgbClr val="800000"/>
              </a:buClr>
              <a:buSzPct val="115000"/>
              <a:buFont typeface="Arial" pitchFamily="34" charset="0"/>
              <a:buChar char="•"/>
              <a:defRPr/>
            </a:pPr>
            <a:r>
              <a:rPr lang="en-US" sz="2000" b="1" dirty="0"/>
              <a:t>Everywhere!</a:t>
            </a:r>
            <a:endParaRPr lang="en-US" sz="1700" b="1" dirty="0"/>
          </a:p>
          <a:p>
            <a:pPr eaLnBrk="1" hangingPunct="1">
              <a:defRPr/>
            </a:pPr>
            <a:endParaRPr lang="en-US" dirty="0"/>
          </a:p>
          <a:p>
            <a:pPr algn="ctr" eaLnBrk="1" hangingPunct="1">
              <a:buFontTx/>
              <a:buNone/>
              <a:defRPr/>
            </a:pPr>
            <a:endParaRPr lang="en-US" dirty="0"/>
          </a:p>
          <a:p>
            <a:pPr algn="ctr" eaLnBrk="1" hangingPunct="1">
              <a:buFontTx/>
              <a:buNone/>
              <a:defRPr/>
            </a:pPr>
            <a:endParaRPr lang="en-US" dirty="0"/>
          </a:p>
          <a:p>
            <a:pPr algn="ctr" eaLnBrk="1" hangingPunct="1">
              <a:buFontTx/>
              <a:buNone/>
              <a:defRPr/>
            </a:pPr>
            <a:endParaRPr lang="en-US" dirty="0"/>
          </a:p>
          <a:p>
            <a:pPr algn="ctr" eaLnBrk="1" hangingPunct="1">
              <a:buFontTx/>
              <a:buNone/>
              <a:defRPr/>
            </a:pPr>
            <a:endParaRPr lang="en-US" dirty="0"/>
          </a:p>
          <a:p>
            <a:pPr algn="ctr" eaLnBrk="1" hangingPunct="1">
              <a:buFontTx/>
              <a:buNone/>
              <a:defRPr/>
            </a:pPr>
            <a:endParaRPr lang="en-US" dirty="0"/>
          </a:p>
          <a:p>
            <a:pPr algn="ctr" eaLnBrk="1" hangingPunct="1">
              <a:buFontTx/>
              <a:buNone/>
              <a:defRPr/>
            </a:pPr>
            <a:endParaRPr lang="en-US" dirty="0"/>
          </a:p>
        </p:txBody>
      </p:sp>
      <p:sp>
        <p:nvSpPr>
          <p:cNvPr id="4" name="Title 2">
            <a:extLst>
              <a:ext uri="{FF2B5EF4-FFF2-40B4-BE49-F238E27FC236}">
                <a16:creationId xmlns:a16="http://schemas.microsoft.com/office/drawing/2014/main" id="{BEB6BA0A-F2C7-4C10-9A33-E240154DE07A}"/>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Benefits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386">
                                            <p:txEl>
                                              <p:pRg st="1" end="1"/>
                                            </p:txEl>
                                          </p:spTgt>
                                        </p:tgtEl>
                                        <p:attrNameLst>
                                          <p:attrName>style.visibility</p:attrName>
                                        </p:attrNameLst>
                                      </p:cBhvr>
                                      <p:to>
                                        <p:strVal val="visible"/>
                                      </p:to>
                                    </p:set>
                                    <p:animEffect transition="in" filter="fade">
                                      <p:cBhvr>
                                        <p:cTn id="7" dur="500"/>
                                        <p:tgtEl>
                                          <p:spTgt spid="14438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4386">
                                            <p:txEl>
                                              <p:pRg st="2" end="2"/>
                                            </p:txEl>
                                          </p:spTgt>
                                        </p:tgtEl>
                                        <p:attrNameLst>
                                          <p:attrName>style.visibility</p:attrName>
                                        </p:attrNameLst>
                                      </p:cBhvr>
                                      <p:to>
                                        <p:strVal val="visible"/>
                                      </p:to>
                                    </p:set>
                                    <p:animEffect transition="in" filter="fade">
                                      <p:cBhvr>
                                        <p:cTn id="12" dur="500"/>
                                        <p:tgtEl>
                                          <p:spTgt spid="14438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4386">
                                            <p:txEl>
                                              <p:pRg st="3" end="3"/>
                                            </p:txEl>
                                          </p:spTgt>
                                        </p:tgtEl>
                                        <p:attrNameLst>
                                          <p:attrName>style.visibility</p:attrName>
                                        </p:attrNameLst>
                                      </p:cBhvr>
                                      <p:to>
                                        <p:strVal val="visible"/>
                                      </p:to>
                                    </p:set>
                                    <p:animEffect transition="in" filter="fade">
                                      <p:cBhvr>
                                        <p:cTn id="17" dur="500"/>
                                        <p:tgtEl>
                                          <p:spTgt spid="14438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4386">
                                            <p:txEl>
                                              <p:pRg st="4" end="4"/>
                                            </p:txEl>
                                          </p:spTgt>
                                        </p:tgtEl>
                                        <p:attrNameLst>
                                          <p:attrName>style.visibility</p:attrName>
                                        </p:attrNameLst>
                                      </p:cBhvr>
                                      <p:to>
                                        <p:strVal val="visible"/>
                                      </p:to>
                                    </p:set>
                                    <p:animEffect transition="in" filter="fade">
                                      <p:cBhvr>
                                        <p:cTn id="22" dur="500"/>
                                        <p:tgtEl>
                                          <p:spTgt spid="14438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4386">
                                            <p:txEl>
                                              <p:pRg st="5" end="5"/>
                                            </p:txEl>
                                          </p:spTgt>
                                        </p:tgtEl>
                                        <p:attrNameLst>
                                          <p:attrName>style.visibility</p:attrName>
                                        </p:attrNameLst>
                                      </p:cBhvr>
                                      <p:to>
                                        <p:strVal val="visible"/>
                                      </p:to>
                                    </p:set>
                                    <p:animEffect transition="in" filter="fade">
                                      <p:cBhvr>
                                        <p:cTn id="27" dur="500"/>
                                        <p:tgtEl>
                                          <p:spTgt spid="14438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4386">
                                            <p:txEl>
                                              <p:pRg st="6" end="6"/>
                                            </p:txEl>
                                          </p:spTgt>
                                        </p:tgtEl>
                                        <p:attrNameLst>
                                          <p:attrName>style.visibility</p:attrName>
                                        </p:attrNameLst>
                                      </p:cBhvr>
                                      <p:to>
                                        <p:strVal val="visible"/>
                                      </p:to>
                                    </p:set>
                                    <p:animEffect transition="in" filter="fade">
                                      <p:cBhvr>
                                        <p:cTn id="32" dur="500"/>
                                        <p:tgtEl>
                                          <p:spTgt spid="14438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Content Placeholder 6">
            <a:extLst>
              <a:ext uri="{FF2B5EF4-FFF2-40B4-BE49-F238E27FC236}">
                <a16:creationId xmlns:a16="http://schemas.microsoft.com/office/drawing/2014/main" id="{95F0C1D8-2265-44EA-8AB6-E9A4646D89CE}"/>
              </a:ext>
            </a:extLst>
          </p:cNvPr>
          <p:cNvSpPr>
            <a:spLocks noGrp="1"/>
          </p:cNvSpPr>
          <p:nvPr>
            <p:ph idx="4294967295"/>
          </p:nvPr>
        </p:nvSpPr>
        <p:spPr>
          <a:xfrm>
            <a:off x="1828800" y="1600200"/>
            <a:ext cx="8534400" cy="4343400"/>
          </a:xfrm>
        </p:spPr>
        <p:txBody>
          <a:bodyPr/>
          <a:lstStyle/>
          <a:p>
            <a:pPr eaLnBrk="1" hangingPunct="1">
              <a:spcAft>
                <a:spcPts val="600"/>
              </a:spcAft>
            </a:pPr>
            <a:r>
              <a:rPr lang="en-US" altLang="en-US" b="1" dirty="0"/>
              <a:t>The faster and better we can build, the less it costs us</a:t>
            </a:r>
          </a:p>
          <a:p>
            <a:pPr eaLnBrk="1" hangingPunct="1">
              <a:spcAft>
                <a:spcPts val="600"/>
              </a:spcAft>
            </a:pPr>
            <a:r>
              <a:rPr lang="en-US" altLang="en-US" b="1" dirty="0"/>
              <a:t>We win more orders because we can build faster and cheaper than our competition</a:t>
            </a:r>
          </a:p>
          <a:p>
            <a:pPr eaLnBrk="1" hangingPunct="1">
              <a:spcAft>
                <a:spcPts val="600"/>
              </a:spcAft>
            </a:pPr>
            <a:r>
              <a:rPr lang="en-US" altLang="en-US" b="1" dirty="0"/>
              <a:t>We might reduce our prices, which means even more business</a:t>
            </a:r>
          </a:p>
          <a:p>
            <a:pPr eaLnBrk="1" hangingPunct="1">
              <a:spcAft>
                <a:spcPts val="600"/>
              </a:spcAft>
            </a:pPr>
            <a:r>
              <a:rPr lang="en-US" altLang="en-US" b="1" dirty="0"/>
              <a:t>The goal is to make our jobs easier, </a:t>
            </a:r>
            <a:r>
              <a:rPr lang="en-US" altLang="en-US" b="1" i="1" dirty="0"/>
              <a:t>not</a:t>
            </a:r>
            <a:r>
              <a:rPr lang="en-US" altLang="en-US" b="1" dirty="0"/>
              <a:t> harder</a:t>
            </a: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p:txBody>
      </p:sp>
      <p:sp>
        <p:nvSpPr>
          <p:cNvPr id="4" name="Title 2">
            <a:extLst>
              <a:ext uri="{FF2B5EF4-FFF2-40B4-BE49-F238E27FC236}">
                <a16:creationId xmlns:a16="http://schemas.microsoft.com/office/drawing/2014/main" id="{07E768E6-9240-4112-A73C-B8ECF7B072FB}"/>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Benefits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Content Placeholder 6">
            <a:extLst>
              <a:ext uri="{FF2B5EF4-FFF2-40B4-BE49-F238E27FC236}">
                <a16:creationId xmlns:a16="http://schemas.microsoft.com/office/drawing/2014/main" id="{64202856-45B3-4F1E-90B4-4F544CCE5115}"/>
              </a:ext>
            </a:extLst>
          </p:cNvPr>
          <p:cNvSpPr>
            <a:spLocks noGrp="1"/>
          </p:cNvSpPr>
          <p:nvPr>
            <p:ph idx="4294967295"/>
          </p:nvPr>
        </p:nvSpPr>
        <p:spPr>
          <a:xfrm>
            <a:off x="1524000" y="1676400"/>
            <a:ext cx="9144000" cy="2971800"/>
          </a:xfrm>
        </p:spPr>
        <p:txBody>
          <a:bodyPr/>
          <a:lstStyle/>
          <a:p>
            <a:pPr algn="ctr" eaLnBrk="1" hangingPunct="1">
              <a:buFontTx/>
              <a:buNone/>
            </a:pPr>
            <a:r>
              <a:rPr lang="en-US" altLang="en-US" b="1" i="1" dirty="0"/>
              <a:t>Thanks for participating!!</a:t>
            </a:r>
          </a:p>
          <a:p>
            <a:pPr algn="ctr" eaLnBrk="1" hangingPunct="1">
              <a:buFontTx/>
              <a:buNone/>
            </a:pPr>
            <a:endParaRPr lang="en-US" altLang="en-US" dirty="0"/>
          </a:p>
          <a:p>
            <a:pPr algn="ctr" eaLnBrk="1" hangingPunct="1">
              <a:buNone/>
            </a:pPr>
            <a:r>
              <a:rPr lang="en-US" altLang="en-US" dirty="0"/>
              <a:t>Questions</a:t>
            </a:r>
          </a:p>
          <a:p>
            <a:pPr algn="ctr" eaLnBrk="1" hangingPunct="1">
              <a:buNone/>
            </a:pPr>
            <a:endParaRPr lang="en-US" altLang="en-US" dirty="0"/>
          </a:p>
          <a:p>
            <a:pPr algn="ctr" eaLnBrk="1" hangingPunct="1">
              <a:buFontTx/>
              <a:buNone/>
            </a:pPr>
            <a:r>
              <a:rPr lang="en-US" altLang="en-US" dirty="0"/>
              <a:t>Comments</a:t>
            </a:r>
          </a:p>
          <a:p>
            <a:pPr algn="ctr" eaLnBrk="1" hangingPunct="1">
              <a:buFontTx/>
              <a:buNone/>
            </a:pPr>
            <a:endParaRPr lang="en-US" altLang="en-US" dirty="0"/>
          </a:p>
          <a:p>
            <a:pPr algn="ctr" eaLnBrk="1" hangingPunct="1">
              <a:buFontTx/>
              <a:buNone/>
            </a:pPr>
            <a:r>
              <a:rPr lang="en-US" altLang="en-US" dirty="0"/>
              <a:t>Thoughts</a:t>
            </a:r>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p:txBody>
      </p:sp>
      <p:sp>
        <p:nvSpPr>
          <p:cNvPr id="4" name="Title 2">
            <a:extLst>
              <a:ext uri="{FF2B5EF4-FFF2-40B4-BE49-F238E27FC236}">
                <a16:creationId xmlns:a16="http://schemas.microsoft.com/office/drawing/2014/main" id="{073FDCA3-A852-475A-BB4B-9AA1150E2CF9}"/>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Conclusion</a:t>
            </a:r>
          </a:p>
        </p:txBody>
      </p:sp>
    </p:spTree>
  </p:cSld>
  <p:clrMapOvr>
    <a:masterClrMapping/>
  </p:clrMapOvr>
</p:sld>
</file>

<file path=ppt/theme/theme1.xml><?xml version="1.0" encoding="utf-8"?>
<a:theme xmlns:a="http://schemas.openxmlformats.org/drawingml/2006/main" name="Annual_2008">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Annual_2008</Template>
  <TotalTime>16831</TotalTime>
  <Words>3417</Words>
  <Application>Microsoft Office PowerPoint</Application>
  <PresentationFormat>Widescreen</PresentationFormat>
  <Paragraphs>916</Paragraphs>
  <Slides>85</Slides>
  <Notes>44</Notes>
  <HiddenSlides>0</HiddenSlides>
  <MMClips>0</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107" baseType="lpstr">
      <vt:lpstr>Albertus</vt:lpstr>
      <vt:lpstr>Algerian</vt:lpstr>
      <vt:lpstr>Arial</vt:lpstr>
      <vt:lpstr>Bernard MT Condensed</vt:lpstr>
      <vt:lpstr>Bookshelf Symbol 1</vt:lpstr>
      <vt:lpstr>Calibri</vt:lpstr>
      <vt:lpstr>Franklin Gothic Demi</vt:lpstr>
      <vt:lpstr>Marigold</vt:lpstr>
      <vt:lpstr>OCR A Extended</vt:lpstr>
      <vt:lpstr>Old English</vt:lpstr>
      <vt:lpstr>Onyx</vt:lpstr>
      <vt:lpstr>Ozzie Black</vt:lpstr>
      <vt:lpstr>Paisley ICG 01 Alt</vt:lpstr>
      <vt:lpstr>Rockwell</vt:lpstr>
      <vt:lpstr>Stencil</vt:lpstr>
      <vt:lpstr>Strider</vt:lpstr>
      <vt:lpstr>Tahoma</vt:lpstr>
      <vt:lpstr>Tekton</vt:lpstr>
      <vt:lpstr>Times New Roman</vt:lpstr>
      <vt:lpstr>Wingdings</vt:lpstr>
      <vt:lpstr>Annual_2008</vt:lpstr>
      <vt:lpstr>Visio</vt:lpstr>
      <vt:lpstr>5S Presentation</vt:lpstr>
      <vt:lpstr>What is 5S ?</vt:lpstr>
      <vt:lpstr>What is 5S ?</vt:lpstr>
      <vt:lpstr>What is 5S ?</vt:lpstr>
      <vt:lpstr>What is 5S ?</vt:lpstr>
      <vt:lpstr>5S is a Way of Life</vt:lpstr>
      <vt:lpstr>What does 5S mean?</vt:lpstr>
      <vt:lpstr>First Pillar, Sort</vt:lpstr>
      <vt:lpstr>First Pillar, Sort</vt:lpstr>
      <vt:lpstr>First Pillar, Sort</vt:lpstr>
      <vt:lpstr>First Pillar, Sort</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Third Pillar, Sweep - Shine</vt:lpstr>
      <vt:lpstr>Third Pillar, Sweep - Shine</vt:lpstr>
      <vt:lpstr>Fourth Pillar, Standardize</vt:lpstr>
      <vt:lpstr>Fourth Pillar, Standardize</vt:lpstr>
      <vt:lpstr>Fifth Pillar, Sustain</vt:lpstr>
      <vt:lpstr>Fifth Pillar, Sustain</vt:lpstr>
      <vt:lpstr>Fifth Pillar, Sustain</vt:lpstr>
      <vt:lpstr>Sixth Pillar, Safety</vt:lpstr>
      <vt:lpstr>Examples</vt:lpstr>
      <vt:lpstr>Examples</vt:lpstr>
      <vt:lpstr>Examples</vt:lpstr>
      <vt:lpstr>Examples</vt:lpstr>
      <vt:lpstr>Examples</vt:lpstr>
      <vt:lpstr>Examples</vt:lpstr>
      <vt:lpstr>Examples</vt:lpstr>
      <vt:lpstr>Examples</vt:lpstr>
      <vt:lpstr>Examples</vt:lpstr>
      <vt:lpstr>Examples</vt:lpstr>
      <vt:lpstr>Example</vt:lpstr>
      <vt:lpstr>Benefits of 5S</vt:lpstr>
      <vt:lpstr>Benefits of 5S</vt:lpstr>
      <vt:lpstr>Benefits of 5S</vt:lpstr>
      <vt:lpstr>Benefits of 5S</vt:lpstr>
      <vt:lpstr>Benefits of 5S</vt:lpstr>
      <vt:lpstr>Benefits of 5S</vt:lpstr>
      <vt:lpstr>Creativity</vt:lpstr>
      <vt:lpstr>Creativity</vt:lpstr>
      <vt:lpstr>Next Steps</vt:lpstr>
      <vt:lpstr>5S Program Rollout</vt:lpstr>
      <vt:lpstr>5S Program Rollout</vt:lpstr>
      <vt:lpstr>5S Program Rollout</vt:lpstr>
      <vt:lpstr>PowerPoint Presentation</vt:lpstr>
      <vt:lpstr>The 5S Numbers Game</vt:lpstr>
      <vt:lpstr>Instruction Sheet for the Presenter This sheet is not to be included in the presentation.  Print out X number of pages (exercises) 58, 61, 66, 59, 72, 78 and 80, where X is the number of attendees you are presenting to.  Have each of these pages grouped, and when ready, pass the first page out to each attendee, face down.  Instruct the group that they are not to turn the pages over until you say go.  Set a timer for 20 seconds. When you’re ready, tell the group to start and start your timer. Let them work on it for 20 seconds, and then tell them to stop. Pencils down.  Follow the instructions in the presentation and then pass out the second example, page 61, face down. Repeat until you are done with all examples.</vt:lpstr>
      <vt:lpstr>Let’s have some Fun</vt:lpstr>
      <vt:lpstr>Round 1</vt:lpstr>
      <vt:lpstr>PowerPoint Presentation</vt:lpstr>
      <vt:lpstr>STOP!  Time’s Up!</vt:lpstr>
      <vt:lpstr>Round 2</vt:lpstr>
      <vt:lpstr>PowerPoint Presentation</vt:lpstr>
      <vt:lpstr>STOP!  Time’s Up!</vt:lpstr>
      <vt:lpstr>Round 3</vt:lpstr>
      <vt:lpstr>Round 3</vt:lpstr>
      <vt:lpstr>Round 3</vt:lpstr>
      <vt:lpstr>PowerPoint Presentation</vt:lpstr>
      <vt:lpstr>STOP!  Time’s Up!</vt:lpstr>
      <vt:lpstr>Round 4</vt:lpstr>
      <vt:lpstr>PowerPoint Presentation</vt:lpstr>
      <vt:lpstr>STOP!  Time’s Up!</vt:lpstr>
      <vt:lpstr>Round 5</vt:lpstr>
      <vt:lpstr>PowerPoint Presentation</vt:lpstr>
      <vt:lpstr>STOP!  Time’s Up!</vt:lpstr>
      <vt:lpstr>PowerPoint Presentation</vt:lpstr>
      <vt:lpstr>PowerPoint Presentation</vt:lpstr>
      <vt:lpstr>Round 6</vt:lpstr>
      <vt:lpstr>Round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Woodward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5S Numbers Game</dc:title>
  <dc:subject>5S</dc:subject>
  <dc:creator>Pete Maher</dc:creator>
  <cp:keywords>5S, efficiency, Lean</cp:keywords>
  <cp:lastModifiedBy>Peter Maher</cp:lastModifiedBy>
  <cp:revision>540</cp:revision>
  <cp:lastPrinted>2014-07-22T16:45:33Z</cp:lastPrinted>
  <dcterms:created xsi:type="dcterms:W3CDTF">2004-06-18T14:24:04Z</dcterms:created>
  <dcterms:modified xsi:type="dcterms:W3CDTF">2024-11-15T18:48:07Z</dcterms:modified>
</cp:coreProperties>
</file>